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</p:sldMasterIdLst>
  <p:notesMasterIdLst>
    <p:notesMasterId r:id="rId41"/>
  </p:notesMasterIdLst>
  <p:sldIdLst>
    <p:sldId id="274" r:id="rId5"/>
    <p:sldId id="295" r:id="rId6"/>
    <p:sldId id="296" r:id="rId7"/>
    <p:sldId id="258" r:id="rId8"/>
    <p:sldId id="424" r:id="rId9"/>
    <p:sldId id="425" r:id="rId10"/>
    <p:sldId id="429" r:id="rId11"/>
    <p:sldId id="452" r:id="rId12"/>
    <p:sldId id="456" r:id="rId13"/>
    <p:sldId id="457" r:id="rId14"/>
    <p:sldId id="454" r:id="rId15"/>
    <p:sldId id="453" r:id="rId16"/>
    <p:sldId id="438" r:id="rId17"/>
    <p:sldId id="439" r:id="rId18"/>
    <p:sldId id="440" r:id="rId19"/>
    <p:sldId id="437" r:id="rId20"/>
    <p:sldId id="431" r:id="rId21"/>
    <p:sldId id="432" r:id="rId22"/>
    <p:sldId id="433" r:id="rId23"/>
    <p:sldId id="434" r:id="rId24"/>
    <p:sldId id="435" r:id="rId25"/>
    <p:sldId id="297" r:id="rId26"/>
    <p:sldId id="259" r:id="rId27"/>
    <p:sldId id="289" r:id="rId28"/>
    <p:sldId id="436" r:id="rId29"/>
    <p:sldId id="445" r:id="rId30"/>
    <p:sldId id="448" r:id="rId31"/>
    <p:sldId id="446" r:id="rId32"/>
    <p:sldId id="447" r:id="rId33"/>
    <p:sldId id="449" r:id="rId34"/>
    <p:sldId id="450" r:id="rId35"/>
    <p:sldId id="451" r:id="rId36"/>
    <p:sldId id="441" r:id="rId37"/>
    <p:sldId id="442" r:id="rId38"/>
    <p:sldId id="443" r:id="rId39"/>
    <p:sldId id="444" r:id="rId40"/>
  </p:sldIdLst>
  <p:sldSz cx="12192000" cy="6858000"/>
  <p:notesSz cx="6858000" cy="9144000"/>
  <p:embeddedFontLst>
    <p:embeddedFont>
      <p:font typeface="Montserrat" panose="00000500000000000000" pitchFamily="2" charset="0"/>
      <p:regular r:id="rId42"/>
      <p:bold r:id="rId43"/>
      <p:italic r:id="rId44"/>
      <p:boldItalic r:id="rId45"/>
    </p:embeddedFont>
    <p:embeddedFont>
      <p:font typeface="Montserrat SemiBold" panose="00000700000000000000" pitchFamily="2" charset="0"/>
      <p:bold r:id="rId46"/>
      <p:boldItalic r:id="rId47"/>
    </p:embeddedFont>
    <p:embeddedFont>
      <p:font typeface="Noto Sans" panose="020B0502040504020204" pitchFamily="34" charset="0"/>
      <p:regular r:id="rId48"/>
      <p:bold r:id="rId49"/>
      <p:italic r:id="rId50"/>
      <p:boldItalic r:id="rId51"/>
    </p:embeddedFont>
    <p:embeddedFont>
      <p:font typeface="Noto Sans Condensed" panose="020B0604020202020204" charset="0"/>
      <p:regular r:id="rId52"/>
      <p:bold r:id="rId53"/>
      <p:italic r:id="rId54"/>
      <p:boldItalic r:id="rId55"/>
    </p:embeddedFont>
    <p:embeddedFont>
      <p:font typeface="Noto Sans ExtraBold" panose="020B0604020202020204" charset="0"/>
      <p:bold r:id="rId56"/>
      <p:boldItalic r:id="rId57"/>
    </p:embeddedFont>
    <p:embeddedFont>
      <p:font typeface="Noto Sans Medium" panose="020B0604020202020204" charset="0"/>
      <p:regular r:id="rId58"/>
      <p:italic r:id="rId59"/>
    </p:embeddedFont>
    <p:embeddedFont>
      <p:font typeface="Noto Sans SemiBold" panose="020B0604020202020204" charset="0"/>
      <p:bold r:id="rId60"/>
      <p:boldItalic r:id="rId61"/>
    </p:embeddedFont>
    <p:embeddedFont>
      <p:font typeface="Patria" panose="020B0604020202020204" charset="0"/>
      <p:regular r:id="rId62"/>
      <p:bold r:id="rId63"/>
    </p:embeddedFont>
  </p:embeddedFontLst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8" userDrawn="1">
          <p15:clr>
            <a:srgbClr val="A4A3A4"/>
          </p15:clr>
        </p15:guide>
        <p15:guide id="3" pos="3840" userDrawn="1">
          <p15:clr>
            <a:srgbClr val="A4A3A4"/>
          </p15:clr>
        </p15:guide>
        <p15:guide id="4" orient="horz" pos="2183" userDrawn="1">
          <p15:clr>
            <a:srgbClr val="A4A3A4"/>
          </p15:clr>
        </p15:guide>
        <p15:guide id="5" pos="5223" userDrawn="1">
          <p15:clr>
            <a:srgbClr val="A4A3A4"/>
          </p15:clr>
        </p15:guide>
        <p15:guide id="6" pos="3591" userDrawn="1">
          <p15:clr>
            <a:srgbClr val="A4A3A4"/>
          </p15:clr>
        </p15:guide>
        <p15:guide id="7" pos="3069" userDrawn="1">
          <p15:clr>
            <a:srgbClr val="A4A3A4"/>
          </p15:clr>
        </p15:guide>
        <p15:guide id="8" orient="horz" pos="193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611232"/>
    <a:srgbClr val="AE9F84"/>
    <a:srgbClr val="37474F"/>
    <a:srgbClr val="17594E"/>
    <a:srgbClr val="1FA473"/>
    <a:srgbClr val="737373"/>
    <a:srgbClr val="D2BF98"/>
    <a:srgbClr val="135D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30" autoAdjust="0"/>
    <p:restoredTop sz="94660"/>
  </p:normalViewPr>
  <p:slideViewPr>
    <p:cSldViewPr snapToGrid="0">
      <p:cViewPr varScale="1">
        <p:scale>
          <a:sx n="60" d="100"/>
          <a:sy n="60" d="100"/>
        </p:scale>
        <p:origin x="102" y="240"/>
      </p:cViewPr>
      <p:guideLst>
        <p:guide orient="horz" pos="278"/>
        <p:guide pos="3840"/>
        <p:guide orient="horz" pos="2183"/>
        <p:guide pos="5223"/>
        <p:guide pos="3591"/>
        <p:guide pos="3069"/>
        <p:guide orient="horz" pos="1933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font" Target="fonts/font14.fntdata"/><Relationship Id="rId63" Type="http://schemas.openxmlformats.org/officeDocument/2006/relationships/font" Target="fonts/font22.fntdata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font" Target="fonts/font17.fntdata"/><Relationship Id="rId66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font" Target="fonts/font20.fntdata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font" Target="fonts/font15.fntdata"/><Relationship Id="rId64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font" Target="fonts/font10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5.fntdata"/><Relationship Id="rId59" Type="http://schemas.openxmlformats.org/officeDocument/2006/relationships/font" Target="fonts/font18.fntdata"/><Relationship Id="rId67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Relationship Id="rId54" Type="http://schemas.openxmlformats.org/officeDocument/2006/relationships/font" Target="fonts/font13.fntdata"/><Relationship Id="rId62" Type="http://schemas.openxmlformats.org/officeDocument/2006/relationships/font" Target="fonts/font2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8.fntdata"/><Relationship Id="rId57" Type="http://schemas.openxmlformats.org/officeDocument/2006/relationships/font" Target="fonts/font16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60" Type="http://schemas.openxmlformats.org/officeDocument/2006/relationships/font" Target="fonts/font19.fntdata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987278750620552"/>
          <c:y val="7.8197922577397189E-2"/>
          <c:w val="0.68844467406549514"/>
          <c:h val="0.6795710802232952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'FAM Y PROCADIST 2019 - 2020'!$B$5</c:f>
              <c:strCache>
                <c:ptCount val="1"/>
                <c:pt idx="0">
                  <c:v>    Mujeres</c:v>
                </c:pt>
              </c:strCache>
            </c:strRef>
          </c:tx>
          <c:spPr>
            <a:solidFill>
              <a:schemeClr val="accent1">
                <a:lumMod val="1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FFFFFF"/>
                    </a:solidFill>
                    <a:latin typeface="Noto Sans SemiBold" panose="020B0502040504020204" pitchFamily="34" charset="0"/>
                    <a:ea typeface="Noto Sans SemiBold" panose="020B0502040504020204" pitchFamily="34" charset="0"/>
                    <a:cs typeface="Noto Sans SemiBold" panose="020B0502040504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'FAM Y PROCADIST 2019 - 2020'!$E$4</c:f>
              <c:strCache>
                <c:ptCount val="1"/>
                <c:pt idx="0">
                  <c:v>Marzo</c:v>
                </c:pt>
              </c:strCache>
            </c:strRef>
          </c:cat>
          <c:val>
            <c:numRef>
              <c:f>'FAM Y PROCADIST 2019 - 2020'!$E$5</c:f>
              <c:numCache>
                <c:formatCode>#,##0</c:formatCode>
                <c:ptCount val="1"/>
                <c:pt idx="0">
                  <c:v>853124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6D-4F5D-AC45-81DC5DB6B52B}"/>
            </c:ext>
          </c:extLst>
        </c:ser>
        <c:ser>
          <c:idx val="1"/>
          <c:order val="1"/>
          <c:tx>
            <c:strRef>
              <c:f>'FAM Y PROCADIST 2019 - 2020'!$B$6</c:f>
              <c:strCache>
                <c:ptCount val="1"/>
                <c:pt idx="0">
                  <c:v>    Hombres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FFFFFF"/>
                    </a:solidFill>
                    <a:latin typeface="Noto Sans SemiBold" panose="020B0502040504020204" pitchFamily="34" charset="0"/>
                    <a:ea typeface="Noto Sans SemiBold" panose="020B0502040504020204" pitchFamily="34" charset="0"/>
                    <a:cs typeface="Noto Sans SemiBold" panose="020B0502040504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'FAM Y PROCADIST 2019 - 2020'!$E$4</c:f>
              <c:strCache>
                <c:ptCount val="1"/>
                <c:pt idx="0">
                  <c:v>Marzo</c:v>
                </c:pt>
              </c:strCache>
            </c:strRef>
          </c:cat>
          <c:val>
            <c:numRef>
              <c:f>'FAM Y PROCADIST 2019 - 2020'!$E$6</c:f>
              <c:numCache>
                <c:formatCode>#,##0</c:formatCode>
                <c:ptCount val="1"/>
                <c:pt idx="0">
                  <c:v>911640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6D-4F5D-AC45-81DC5DB6B52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-2080397920"/>
        <c:axId val="1860512160"/>
      </c:barChart>
      <c:lineChart>
        <c:grouping val="standard"/>
        <c:varyColors val="0"/>
        <c:ser>
          <c:idx val="2"/>
          <c:order val="2"/>
          <c:tx>
            <c:strRef>
              <c:f>'FAM Y PROCADIST 2019 - 2020'!$B$7</c:f>
              <c:strCache>
                <c:ptCount val="1"/>
                <c:pt idx="0">
                  <c:v>    Total</c:v>
                </c:pt>
              </c:strCache>
            </c:strRef>
          </c:tx>
          <c:spPr>
            <a:ln w="34925" cap="rnd">
              <a:solidFill>
                <a:schemeClr val="accent4">
                  <a:shade val="65000"/>
                </a:scheme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9.4604040234562731E-2"/>
                  <c:y val="-3.2017332411275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5B8-4E73-85EF-0F23489FA3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37474F"/>
                    </a:solidFill>
                    <a:latin typeface="Noto Sans SemiBold" panose="020B0502040504020204" pitchFamily="34" charset="0"/>
                    <a:ea typeface="Noto Sans SemiBold" panose="020B0502040504020204" pitchFamily="34" charset="0"/>
                    <a:cs typeface="Noto Sans SemiBold" panose="020B0502040504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'FAM Y PROCADIST 2019 - 2020'!$E$4</c:f>
              <c:strCache>
                <c:ptCount val="1"/>
                <c:pt idx="0">
                  <c:v>Marzo</c:v>
                </c:pt>
              </c:strCache>
            </c:strRef>
          </c:cat>
          <c:val>
            <c:numRef>
              <c:f>'FAM Y PROCADIST 2019 - 2020'!$E$7</c:f>
              <c:numCache>
                <c:formatCode>#,##0</c:formatCode>
                <c:ptCount val="1"/>
                <c:pt idx="0">
                  <c:v>1764764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5B8-4E73-85EF-0F23489FA36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2080397920"/>
        <c:axId val="1860512160"/>
      </c:lineChart>
      <c:catAx>
        <c:axId val="-2080397920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37474F"/>
                </a:solidFill>
                <a:latin typeface="Noto Sans SemiBold" panose="020B0502040504020204" pitchFamily="34" charset="0"/>
                <a:ea typeface="Noto Sans SemiBold" panose="020B0502040504020204" pitchFamily="34" charset="0"/>
                <a:cs typeface="Noto Sans SemiBold" panose="020B0502040504020204" pitchFamily="34" charset="0"/>
              </a:defRPr>
            </a:pPr>
            <a:endParaRPr lang="es-MX"/>
          </a:p>
        </c:txPr>
        <c:crossAx val="1860512160"/>
        <c:crosses val="autoZero"/>
        <c:auto val="1"/>
        <c:lblAlgn val="ctr"/>
        <c:lblOffset val="100"/>
        <c:noMultiLvlLbl val="0"/>
      </c:catAx>
      <c:valAx>
        <c:axId val="1860512160"/>
        <c:scaling>
          <c:orientation val="minMax"/>
          <c:max val="1800000"/>
          <c:min val="0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37474F"/>
                </a:solidFill>
                <a:latin typeface="Noto Sans SemiBold" panose="020B0502040504020204" pitchFamily="34" charset="0"/>
                <a:ea typeface="Noto Sans SemiBold" panose="020B0502040504020204" pitchFamily="34" charset="0"/>
                <a:cs typeface="Noto Sans SemiBold" panose="020B0502040504020204" pitchFamily="34" charset="0"/>
              </a:defRPr>
            </a:pPr>
            <a:endParaRPr lang="es-MX"/>
          </a:p>
        </c:txPr>
        <c:crossAx val="-2080397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37474F"/>
                </a:solidFill>
                <a:latin typeface="Noto Sans SemiBold" panose="020B0502040504020204" pitchFamily="34" charset="0"/>
                <a:ea typeface="Noto Sans SemiBold" panose="020B0502040504020204" pitchFamily="34" charset="0"/>
                <a:cs typeface="Noto Sans SemiBold" panose="020B0502040504020204" pitchFamily="34" charset="0"/>
              </a:defRPr>
            </a:pPr>
            <a:endParaRPr lang="es-MX"/>
          </a:p>
        </c:txPr>
      </c:legendEntry>
      <c:layout>
        <c:manualLayout>
          <c:xMode val="edge"/>
          <c:yMode val="edge"/>
          <c:x val="9.9389401332366831E-2"/>
          <c:y val="0.88961331362518836"/>
          <c:w val="0.80089095226043172"/>
          <c:h val="6.99967052534548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rgbClr val="37474F"/>
              </a:solidFill>
              <a:latin typeface="Noto Sans SemiBold" panose="020B0502040504020204" pitchFamily="34" charset="0"/>
              <a:ea typeface="Noto Sans SemiBold" panose="020B0502040504020204" pitchFamily="34" charset="0"/>
              <a:cs typeface="Noto Sans SemiBold" panose="020B0502040504020204" pitchFamily="34" charset="0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latin typeface="Noto Sans SemiBold" panose="020B0502040504020204" pitchFamily="34" charset="0"/>
          <a:ea typeface="Noto Sans SemiBold" panose="020B0502040504020204" pitchFamily="34" charset="0"/>
          <a:cs typeface="Noto Sans SemiBold" panose="020B0502040504020204" pitchFamily="34" charset="0"/>
        </a:defRPr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rgbClr val="37474F"/>
                </a:solidFill>
                <a:latin typeface="Noto Sans Medium" panose="020B0502040504020204" pitchFamily="34" charset="0"/>
                <a:ea typeface="Noto Sans Medium" panose="020B0502040504020204" pitchFamily="34" charset="0"/>
                <a:cs typeface="Noto Sans Medium" panose="020B0502040504020204" pitchFamily="34" charset="0"/>
              </a:defRPr>
            </a:pPr>
            <a:r>
              <a:rPr lang="es-MX" sz="2400" b="1" dirty="0">
                <a:solidFill>
                  <a:srgbClr val="37474F"/>
                </a:solidFill>
                <a:latin typeface="Noto Sans Medium" panose="020B0502040504020204" pitchFamily="34" charset="0"/>
                <a:ea typeface="Noto Sans Medium" panose="020B0502040504020204" pitchFamily="34" charset="0"/>
                <a:cs typeface="Noto Sans Medium" panose="020B0502040504020204" pitchFamily="34" charset="0"/>
              </a:rPr>
              <a:t>Total 1,764,764 Usuarios</a:t>
            </a:r>
          </a:p>
        </c:rich>
      </c:tx>
      <c:layout>
        <c:manualLayout>
          <c:xMode val="edge"/>
          <c:yMode val="edge"/>
          <c:x val="0.42963618135871684"/>
          <c:y val="2.73764274947712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rgbClr val="37474F"/>
              </a:solidFill>
              <a:latin typeface="Noto Sans Medium" panose="020B0502040504020204" pitchFamily="34" charset="0"/>
              <a:ea typeface="Noto Sans Medium" panose="020B0502040504020204" pitchFamily="34" charset="0"/>
              <a:cs typeface="Noto Sans Medium" panose="020B0502040504020204" pitchFamily="34" charset="0"/>
            </a:defRPr>
          </a:pPr>
          <a:endParaRPr lang="es-MX"/>
        </a:p>
      </c:txPr>
    </c:title>
    <c:autoTitleDeleted val="0"/>
    <c:plotArea>
      <c:layout/>
      <c:barChart>
        <c:barDir val="col"/>
        <c:grouping val="stacked"/>
        <c:varyColors val="0"/>
        <c:ser>
          <c:idx val="1"/>
          <c:order val="1"/>
          <c:tx>
            <c:strRef>
              <c:f>Hoja1!$C$1</c:f>
              <c:strCache>
                <c:ptCount val="1"/>
                <c:pt idx="0">
                  <c:v>Mujeres</c:v>
                </c:pt>
              </c:strCache>
            </c:strRef>
          </c:tx>
          <c:spPr>
            <a:solidFill>
              <a:schemeClr val="accent1">
                <a:lumMod val="1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4.3993235718030828E-2"/>
                  <c:y val="-6.3878330821133117E-2"/>
                </c:manualLayout>
              </c:layout>
              <c:spPr>
                <a:solidFill>
                  <a:srgbClr val="37474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rgbClr val="FFFFFF"/>
                      </a:solidFill>
                      <a:latin typeface="Noto Sans Medium" panose="020B0502040504020204" pitchFamily="34" charset="0"/>
                      <a:ea typeface="Noto Sans Medium" panose="020B0502040504020204" pitchFamily="34" charset="0"/>
                      <a:cs typeface="Noto Sans Medium" panose="020B0502040504020204" pitchFamily="34" charset="0"/>
                    </a:defRPr>
                  </a:pPr>
                  <a:endParaRPr lang="es-MX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CD9-4FDD-9213-AB2CF9B7CAD6}"/>
                </c:ext>
              </c:extLst>
            </c:dLbl>
            <c:dLbl>
              <c:idx val="7"/>
              <c:layout>
                <c:manualLayout>
                  <c:x val="1.1280316850777129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CD9-4FDD-9213-AB2CF9B7CA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FFFFFF"/>
                    </a:solidFill>
                    <a:latin typeface="Noto Sans Medium" panose="020B0502040504020204" pitchFamily="34" charset="0"/>
                    <a:ea typeface="Noto Sans Medium" panose="020B0502040504020204" pitchFamily="34" charset="0"/>
                    <a:cs typeface="Noto Sans Medium" panose="020B0502040504020204" pitchFamily="34" charset="0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2025_MZO</c:v>
                </c:pt>
              </c:strCache>
            </c:strRef>
          </c:cat>
          <c:val>
            <c:numRef>
              <c:f>Hoja1!$C$2:$C$9</c:f>
              <c:numCache>
                <c:formatCode>#,##0</c:formatCode>
                <c:ptCount val="8"/>
                <c:pt idx="0">
                  <c:v>2207</c:v>
                </c:pt>
                <c:pt idx="1">
                  <c:v>69908</c:v>
                </c:pt>
                <c:pt idx="2">
                  <c:v>134979</c:v>
                </c:pt>
                <c:pt idx="3">
                  <c:v>100959</c:v>
                </c:pt>
                <c:pt idx="4">
                  <c:v>138790</c:v>
                </c:pt>
                <c:pt idx="5">
                  <c:v>175210</c:v>
                </c:pt>
                <c:pt idx="6">
                  <c:v>181189</c:v>
                </c:pt>
                <c:pt idx="7">
                  <c:v>49882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D9-4FDD-9213-AB2CF9B7CAD6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Hombres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1.1280316850776923E-3"/>
                  <c:y val="-2.2813689578976052E-3"/>
                </c:manualLayout>
              </c:layout>
              <c:spPr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rgbClr val="FFFFFF"/>
                      </a:solidFill>
                      <a:latin typeface="Noto Sans Medium" panose="020B0502040504020204" pitchFamily="34" charset="0"/>
                      <a:ea typeface="Noto Sans Medium" panose="020B0502040504020204" pitchFamily="34" charset="0"/>
                      <a:cs typeface="Noto Sans Medium" panose="020B0502040504020204" pitchFamily="34" charset="0"/>
                    </a:defRPr>
                  </a:pPr>
                  <a:endParaRPr lang="es-MX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CD9-4FDD-9213-AB2CF9B7CAD6}"/>
                </c:ext>
              </c:extLst>
            </c:dLbl>
            <c:dLbl>
              <c:idx val="7"/>
              <c:layout>
                <c:manualLayout>
                  <c:x val="1.1280316850777129E-3"/>
                  <c:y val="4.562737915795210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CD9-4FDD-9213-AB2CF9B7CA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FFFFFF"/>
                    </a:solidFill>
                    <a:latin typeface="Noto Sans Medium" panose="020B0502040504020204" pitchFamily="34" charset="0"/>
                    <a:ea typeface="Noto Sans Medium" panose="020B0502040504020204" pitchFamily="34" charset="0"/>
                    <a:cs typeface="Noto Sans Medium" panose="020B0502040504020204" pitchFamily="34" charset="0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2025_MZO</c:v>
                </c:pt>
              </c:strCache>
            </c:strRef>
          </c:cat>
          <c:val>
            <c:numRef>
              <c:f>Hoja1!$D$2:$D$9</c:f>
              <c:numCache>
                <c:formatCode>#,##0</c:formatCode>
                <c:ptCount val="8"/>
                <c:pt idx="0">
                  <c:v>2697</c:v>
                </c:pt>
                <c:pt idx="1">
                  <c:v>83957</c:v>
                </c:pt>
                <c:pt idx="2">
                  <c:v>150438</c:v>
                </c:pt>
                <c:pt idx="3">
                  <c:v>114291</c:v>
                </c:pt>
                <c:pt idx="4">
                  <c:v>153678</c:v>
                </c:pt>
                <c:pt idx="5">
                  <c:v>175497</c:v>
                </c:pt>
                <c:pt idx="6">
                  <c:v>181795</c:v>
                </c:pt>
                <c:pt idx="7">
                  <c:v>49287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CD9-4FDD-9213-AB2CF9B7CA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485085551"/>
        <c:axId val="1601395151"/>
      </c:barChar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Total capacitados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>
              <a:outerShdw blurRad="40005" dist="22860" dir="5400000" algn="ctr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solidFill>
                <a:srgbClr val="EFEFEF"/>
              </a:solidFill>
              <a:ln w="9525">
                <a:solidFill>
                  <a:schemeClr val="accent1"/>
                </a:solidFill>
              </a:ln>
              <a:effectLst>
                <a:outerShdw blurRad="40005" dist="22860" dir="5400000" algn="ctr" rotWithShape="0">
                  <a:srgbClr val="000000">
                    <a:alpha val="35000"/>
                  </a:srgbClr>
                </a:outerShdw>
              </a:effectLst>
            </c:spPr>
          </c:marker>
          <c:dLbls>
            <c:dLbl>
              <c:idx val="0"/>
              <c:layout>
                <c:manualLayout>
                  <c:x val="-4.7377330773263941E-2"/>
                  <c:y val="-0.106065872642488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CD9-4FDD-9213-AB2CF9B7CAD6}"/>
                </c:ext>
              </c:extLst>
            </c:dLbl>
            <c:dLbl>
              <c:idx val="1"/>
              <c:layout>
                <c:manualLayout>
                  <c:x val="-5.4145520883730223E-2"/>
                  <c:y val="-3.9843747548982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CD9-4FDD-9213-AB2CF9B7CAD6}"/>
                </c:ext>
              </c:extLst>
            </c:dLbl>
            <c:dLbl>
              <c:idx val="2"/>
              <c:layout>
                <c:manualLayout>
                  <c:x val="-5.1889457513574794E-2"/>
                  <c:y val="-3.98437475489820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CD9-4FDD-9213-AB2CF9B7CAD6}"/>
                </c:ext>
              </c:extLst>
            </c:dLbl>
            <c:dLbl>
              <c:idx val="3"/>
              <c:layout>
                <c:manualLayout>
                  <c:x val="-5.3017489198652505E-2"/>
                  <c:y val="-3.8783272284259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CD9-4FDD-9213-AB2CF9B7CAD6}"/>
                </c:ext>
              </c:extLst>
            </c:dLbl>
            <c:dLbl>
              <c:idx val="4"/>
              <c:layout>
                <c:manualLayout>
                  <c:x val="-5.4145520883730223E-2"/>
                  <c:y val="-5.39062335802061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CD9-4FDD-9213-AB2CF9B7CAD6}"/>
                </c:ext>
              </c:extLst>
            </c:dLbl>
            <c:dLbl>
              <c:idx val="5"/>
              <c:layout>
                <c:manualLayout>
                  <c:x val="-5.9785679309118787E-2"/>
                  <c:y val="-4.33460102000545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CD9-4FDD-9213-AB2CF9B7CAD6}"/>
                </c:ext>
              </c:extLst>
            </c:dLbl>
            <c:dLbl>
              <c:idx val="6"/>
              <c:layout>
                <c:manualLayout>
                  <c:x val="-2.8200792126942823E-2"/>
                  <c:y val="-3.8783272284259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CD9-4FDD-9213-AB2CF9B7CAD6}"/>
                </c:ext>
              </c:extLst>
            </c:dLbl>
            <c:dLbl>
              <c:idx val="7"/>
              <c:layout>
                <c:manualLayout>
                  <c:x val="-1.8048506961243407E-2"/>
                  <c:y val="-9.80988651895971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87E-4ACD-9226-7702577F5C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rgbClr val="37474F"/>
                    </a:solidFill>
                    <a:latin typeface="Noto Sans Medium" panose="020B0502040504020204" pitchFamily="34" charset="0"/>
                    <a:ea typeface="Noto Sans Medium" panose="020B0502040504020204" pitchFamily="34" charset="0"/>
                    <a:cs typeface="Noto Sans Medium" panose="020B0502040504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Hoja1!$B$2:$B$9</c:f>
              <c:numCache>
                <c:formatCode>#,##0</c:formatCode>
                <c:ptCount val="8"/>
                <c:pt idx="0">
                  <c:v>4904</c:v>
                </c:pt>
                <c:pt idx="1">
                  <c:v>153865</c:v>
                </c:pt>
                <c:pt idx="2">
                  <c:v>285417</c:v>
                </c:pt>
                <c:pt idx="3">
                  <c:v>215250</c:v>
                </c:pt>
                <c:pt idx="4">
                  <c:v>292468</c:v>
                </c:pt>
                <c:pt idx="5">
                  <c:v>350707</c:v>
                </c:pt>
                <c:pt idx="6">
                  <c:v>362984</c:v>
                </c:pt>
                <c:pt idx="7">
                  <c:v>99169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9CD9-4FDD-9213-AB2CF9B7CA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48538623"/>
        <c:axId val="1494994367"/>
      </c:lineChart>
      <c:catAx>
        <c:axId val="14850855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37474F"/>
                </a:solidFill>
                <a:latin typeface="Noto Sans Medium" panose="020B0502040504020204" pitchFamily="34" charset="0"/>
                <a:ea typeface="Noto Sans Medium" panose="020B0502040504020204" pitchFamily="34" charset="0"/>
                <a:cs typeface="Noto Sans Medium" panose="020B0502040504020204" pitchFamily="34" charset="0"/>
              </a:defRPr>
            </a:pPr>
            <a:endParaRPr lang="es-MX"/>
          </a:p>
        </c:txPr>
        <c:crossAx val="1601395151"/>
        <c:crosses val="autoZero"/>
        <c:auto val="1"/>
        <c:lblAlgn val="ctr"/>
        <c:lblOffset val="100"/>
        <c:noMultiLvlLbl val="0"/>
      </c:catAx>
      <c:valAx>
        <c:axId val="16013951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37474F"/>
                </a:solidFill>
                <a:latin typeface="Noto Sans Medium" panose="020B0502040504020204" pitchFamily="34" charset="0"/>
                <a:ea typeface="Noto Sans Medium" panose="020B0502040504020204" pitchFamily="34" charset="0"/>
                <a:cs typeface="Noto Sans Medium" panose="020B0502040504020204" pitchFamily="34" charset="0"/>
              </a:defRPr>
            </a:pPr>
            <a:endParaRPr lang="es-MX"/>
          </a:p>
        </c:txPr>
        <c:crossAx val="1485085551"/>
        <c:crosses val="autoZero"/>
        <c:crossBetween val="between"/>
      </c:valAx>
      <c:valAx>
        <c:axId val="1494994367"/>
        <c:scaling>
          <c:orientation val="minMax"/>
        </c:scaling>
        <c:delete val="1"/>
        <c:axPos val="r"/>
        <c:numFmt formatCode="#,##0" sourceLinked="1"/>
        <c:majorTickMark val="out"/>
        <c:minorTickMark val="none"/>
        <c:tickLblPos val="nextTo"/>
        <c:crossAx val="1248538623"/>
        <c:crosses val="max"/>
        <c:crossBetween val="between"/>
      </c:valAx>
      <c:catAx>
        <c:axId val="1248538623"/>
        <c:scaling>
          <c:orientation val="minMax"/>
        </c:scaling>
        <c:delete val="1"/>
        <c:axPos val="b"/>
        <c:majorTickMark val="out"/>
        <c:minorTickMark val="none"/>
        <c:tickLblPos val="nextTo"/>
        <c:crossAx val="149499436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3779993318854854"/>
          <c:y val="0.9240077796477818"/>
          <c:w val="0.24174518403748121"/>
          <c:h val="5.77412686890373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37474F"/>
              </a:solidFill>
              <a:latin typeface="Noto Sans Medium" panose="020B0502040504020204" pitchFamily="34" charset="0"/>
              <a:ea typeface="Noto Sans Medium" panose="020B0502040504020204" pitchFamily="34" charset="0"/>
              <a:cs typeface="Noto Sans Medium" panose="020B0502040504020204" pitchFamily="34" charset="0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Hoja1!$D$1</c:f>
              <c:strCache>
                <c:ptCount val="1"/>
                <c:pt idx="0">
                  <c:v>EFICIENCIA TERMINAL</c:v>
                </c:pt>
              </c:strCache>
            </c:strRef>
          </c:tx>
          <c:spPr>
            <a:solidFill>
              <a:schemeClr val="accent1">
                <a:lumMod val="1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5051251486488114E-4"/>
                  <c:y val="-4.09861555545150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7F4-451E-8494-49FC27CF7F9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rgbClr val="FFFFFF"/>
                    </a:solidFill>
                    <a:latin typeface="Noto Sans SemiBold" panose="020B0502040504020204" pitchFamily="34" charset="0"/>
                    <a:ea typeface="Noto Sans SemiBold" panose="020B0502040504020204" pitchFamily="34" charset="0"/>
                    <a:cs typeface="Noto Sans SemiBold" panose="020B0502040504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2025_Mzo</c:v>
                </c:pt>
              </c:strCache>
            </c:strRef>
          </c:cat>
          <c:val>
            <c:numRef>
              <c:f>Hoja1!$D$2:$D$9</c:f>
              <c:numCache>
                <c:formatCode>0.0%</c:formatCode>
                <c:ptCount val="8"/>
                <c:pt idx="0">
                  <c:v>0.41007340946166393</c:v>
                </c:pt>
                <c:pt idx="1">
                  <c:v>0.38999772527865334</c:v>
                </c:pt>
                <c:pt idx="2">
                  <c:v>0.41999950948962395</c:v>
                </c:pt>
                <c:pt idx="3">
                  <c:v>0.40473403019744481</c:v>
                </c:pt>
                <c:pt idx="4">
                  <c:v>0.38421297372704022</c:v>
                </c:pt>
                <c:pt idx="5">
                  <c:v>0.37350266746885574</c:v>
                </c:pt>
                <c:pt idx="6">
                  <c:v>0.39562074361404359</c:v>
                </c:pt>
                <c:pt idx="7">
                  <c:v>0.39211850477467758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F4-451E-8494-49FC27CF7F94}"/>
            </c:ext>
          </c:extLst>
        </c:ser>
        <c:ser>
          <c:idx val="1"/>
          <c:order val="1"/>
          <c:tx>
            <c:strRef>
              <c:f>Hoja1!$E$1</c:f>
              <c:strCache>
                <c:ptCount val="1"/>
                <c:pt idx="0">
                  <c:v>No eficiencia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elete val="1"/>
          </c:dLbls>
          <c:cat>
            <c:strRef>
              <c:f>Hoja1!$A$2:$A$9</c:f>
              <c:strCache>
                <c:ptCount val="8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2025_Mzo</c:v>
                </c:pt>
              </c:strCache>
            </c:strRef>
          </c:cat>
          <c:val>
            <c:numRef>
              <c:f>Hoja1!$E$2:$E$9</c:f>
              <c:numCache>
                <c:formatCode>0.0%</c:formatCode>
                <c:ptCount val="8"/>
                <c:pt idx="0">
                  <c:v>0.58992659053833607</c:v>
                </c:pt>
                <c:pt idx="1">
                  <c:v>0.61000227472134672</c:v>
                </c:pt>
                <c:pt idx="2">
                  <c:v>0.58000049051037605</c:v>
                </c:pt>
                <c:pt idx="3">
                  <c:v>0.59526596980255519</c:v>
                </c:pt>
                <c:pt idx="4">
                  <c:v>0.61578702627295978</c:v>
                </c:pt>
                <c:pt idx="5">
                  <c:v>0.62649733253114426</c:v>
                </c:pt>
                <c:pt idx="6">
                  <c:v>0.60437925638595646</c:v>
                </c:pt>
                <c:pt idx="7">
                  <c:v>0.60788149522532242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7F4-451E-8494-49FC27CF7F9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shape val="box"/>
        <c:axId val="1965125984"/>
        <c:axId val="1973188816"/>
        <c:axId val="0"/>
      </c:bar3DChart>
      <c:catAx>
        <c:axId val="1965125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37474F"/>
                </a:solidFill>
                <a:latin typeface="Noto Sans SemiBold" panose="020B0502040504020204" pitchFamily="34" charset="0"/>
                <a:ea typeface="Noto Sans SemiBold" panose="020B0502040504020204" pitchFamily="34" charset="0"/>
                <a:cs typeface="Noto Sans SemiBold" panose="020B0502040504020204" pitchFamily="34" charset="0"/>
              </a:defRPr>
            </a:pPr>
            <a:endParaRPr lang="es-MX"/>
          </a:p>
        </c:txPr>
        <c:crossAx val="1973188816"/>
        <c:crosses val="autoZero"/>
        <c:auto val="0"/>
        <c:lblAlgn val="ctr"/>
        <c:lblOffset val="100"/>
        <c:noMultiLvlLbl val="0"/>
      </c:catAx>
      <c:valAx>
        <c:axId val="1973188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37474F"/>
                </a:solidFill>
                <a:latin typeface="Noto Sans SemiBold" panose="020B0502040504020204" pitchFamily="34" charset="0"/>
                <a:ea typeface="Noto Sans SemiBold" panose="020B0502040504020204" pitchFamily="34" charset="0"/>
                <a:cs typeface="Noto Sans SemiBold" panose="020B0502040504020204" pitchFamily="34" charset="0"/>
              </a:defRPr>
            </a:pPr>
            <a:endParaRPr lang="es-MX"/>
          </a:p>
        </c:txPr>
        <c:crossAx val="1965125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Noto Sans SemiBold" panose="020B0502040504020204" pitchFamily="34" charset="0"/>
          <a:ea typeface="Noto Sans SemiBold" panose="020B0502040504020204" pitchFamily="34" charset="0"/>
          <a:cs typeface="Noto Sans SemiBold" panose="020B0502040504020204" pitchFamily="34" charset="0"/>
        </a:defRPr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2CBFDF-8783-4E94-8FEE-02C2C00043C5}" type="datetimeFigureOut">
              <a:rPr lang="es-MX" smtClean="0"/>
              <a:t>28/05/2025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EF37FE-D4DD-4936-BF5A-9A6F4D5E43F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108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28234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g571f33f51b_1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9" name="Google Shape;1169;g571f33f51b_1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203364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7">
          <a:extLst>
            <a:ext uri="{FF2B5EF4-FFF2-40B4-BE49-F238E27FC236}">
              <a16:creationId xmlns:a16="http://schemas.microsoft.com/office/drawing/2014/main" id="{F7E113AC-F1BE-C0AC-58BC-E66AEC23A1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g571f33f51b_1_47:notes">
            <a:extLst>
              <a:ext uri="{FF2B5EF4-FFF2-40B4-BE49-F238E27FC236}">
                <a16:creationId xmlns:a16="http://schemas.microsoft.com/office/drawing/2014/main" id="{F0F586AB-8D55-5BC6-5972-D2C2E68EAC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9" name="Google Shape;1169;g571f33f51b_1_47:notes">
            <a:extLst>
              <a:ext uri="{FF2B5EF4-FFF2-40B4-BE49-F238E27FC236}">
                <a16:creationId xmlns:a16="http://schemas.microsoft.com/office/drawing/2014/main" id="{CC3C3EBD-74F2-9F0F-F69A-FDA09CFE8A5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66243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7">
          <a:extLst>
            <a:ext uri="{FF2B5EF4-FFF2-40B4-BE49-F238E27FC236}">
              <a16:creationId xmlns:a16="http://schemas.microsoft.com/office/drawing/2014/main" id="{E85A8A63-E2AD-BEC8-3A4B-7B74D7F201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g571f33f51b_1_47:notes">
            <a:extLst>
              <a:ext uri="{FF2B5EF4-FFF2-40B4-BE49-F238E27FC236}">
                <a16:creationId xmlns:a16="http://schemas.microsoft.com/office/drawing/2014/main" id="{6D62B9EA-9FD9-8F60-29B3-ED762EB1192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9" name="Google Shape;1169;g571f33f51b_1_47:notes">
            <a:extLst>
              <a:ext uri="{FF2B5EF4-FFF2-40B4-BE49-F238E27FC236}">
                <a16:creationId xmlns:a16="http://schemas.microsoft.com/office/drawing/2014/main" id="{84E1E955-BC43-54EB-ABE0-2494EEF7D5D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1249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5465e7bc0b_1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5465e7bc0b_1_14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135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7" name="Google Shape;5047;g571f33f51b_1_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8" name="Google Shape;5048;g571f33f51b_1_31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9026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6">
          <a:extLst>
            <a:ext uri="{FF2B5EF4-FFF2-40B4-BE49-F238E27FC236}">
              <a16:creationId xmlns:a16="http://schemas.microsoft.com/office/drawing/2014/main" id="{347B8DD2-FAC8-DA6A-24B3-CE73C92FE7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7" name="Google Shape;5047;g571f33f51b_1_312:notes">
            <a:extLst>
              <a:ext uri="{FF2B5EF4-FFF2-40B4-BE49-F238E27FC236}">
                <a16:creationId xmlns:a16="http://schemas.microsoft.com/office/drawing/2014/main" id="{EB0864C5-0CD2-173C-9450-7F8E6301B28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8" name="Google Shape;5048;g571f33f51b_1_312:notes">
            <a:extLst>
              <a:ext uri="{FF2B5EF4-FFF2-40B4-BE49-F238E27FC236}">
                <a16:creationId xmlns:a16="http://schemas.microsoft.com/office/drawing/2014/main" id="{C4561502-4EAE-8F9E-D7A8-766122616D2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5256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g571f33f51b_1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9" name="Google Shape;1169;g571f33f51b_1_4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5635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7" name="Google Shape;5047;g571f33f51b_1_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8" name="Google Shape;5048;g571f33f51b_1_31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3112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7" name="Google Shape;5047;g571f33f51b_1_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8" name="Google Shape;5048;g571f33f51b_1_31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5375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7" name="Google Shape;5047;g571f33f51b_1_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8" name="Google Shape;5048;g571f33f51b_1_31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88237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7" name="Google Shape;5047;g571f33f51b_1_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8" name="Google Shape;5048;g571f33f51b_1_31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4483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 userDrawn="1">
  <p:cSld name="Opening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;p2">
            <a:extLst>
              <a:ext uri="{FF2B5EF4-FFF2-40B4-BE49-F238E27FC236}">
                <a16:creationId xmlns:a16="http://schemas.microsoft.com/office/drawing/2014/main" id="{F85E18A5-2ADE-AC5F-FDB8-9EF39250ABCA}"/>
              </a:ext>
            </a:extLst>
          </p:cNvPr>
          <p:cNvSpPr/>
          <p:nvPr userDrawn="1"/>
        </p:nvSpPr>
        <p:spPr>
          <a:xfrm flipH="1">
            <a:off x="0" y="0"/>
            <a:ext cx="12200874" cy="6866711"/>
          </a:xfrm>
          <a:prstGeom prst="rtTriangle">
            <a:avLst/>
          </a:prstGeom>
          <a:solidFill>
            <a:schemeClr val="accent1">
              <a:lumMod val="2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5B59D8F-0FBC-79B9-42D7-8391E780B5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285" y="5868040"/>
            <a:ext cx="5115962" cy="74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8936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 userDrawn="1">
  <p:cSld name="1_Table of content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B6B3015B-2403-E102-7D24-674F0575F46B}"/>
              </a:ext>
            </a:extLst>
          </p:cNvPr>
          <p:cNvSpPr/>
          <p:nvPr userDrawn="1"/>
        </p:nvSpPr>
        <p:spPr>
          <a:xfrm>
            <a:off x="0" y="0"/>
            <a:ext cx="3016472" cy="108857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>
              <a:buClr>
                <a:srgbClr val="000000"/>
              </a:buClr>
            </a:pPr>
            <a:endParaRPr lang="es-ES" sz="1867" kern="0">
              <a:solidFill>
                <a:srgbClr val="37474F"/>
              </a:solidFill>
              <a:latin typeface="Arial"/>
              <a:sym typeface="Arial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AF8F0A9-6481-9263-F714-51ADAF117DA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95" t="16326" b="9158"/>
          <a:stretch/>
        </p:blipFill>
        <p:spPr bwMode="auto">
          <a:xfrm>
            <a:off x="674956" y="317493"/>
            <a:ext cx="1666559" cy="45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484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 userDrawn="1">
  <p:cSld name="1_Table of content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A33A515-AAA7-DB1A-6A34-3FA4EC5D5B0B}"/>
              </a:ext>
            </a:extLst>
          </p:cNvPr>
          <p:cNvSpPr/>
          <p:nvPr userDrawn="1"/>
        </p:nvSpPr>
        <p:spPr>
          <a:xfrm>
            <a:off x="0" y="0"/>
            <a:ext cx="3016472" cy="1088572"/>
          </a:xfrm>
          <a:prstGeom prst="rect">
            <a:avLst/>
          </a:prstGeom>
          <a:solidFill>
            <a:schemeClr val="accent1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>
              <a:buClr>
                <a:srgbClr val="000000"/>
              </a:buClr>
            </a:pPr>
            <a:endParaRPr lang="es-ES" sz="1867" kern="0">
              <a:solidFill>
                <a:srgbClr val="37474F"/>
              </a:solidFill>
              <a:latin typeface="Arial"/>
              <a:sym typeface="Arial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C385A6E-6AD3-E96B-ED1A-C5C9D657A3B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95" t="16326" b="9158"/>
          <a:stretch/>
        </p:blipFill>
        <p:spPr bwMode="auto">
          <a:xfrm>
            <a:off x="674956" y="317493"/>
            <a:ext cx="1666559" cy="45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2004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" userDrawn="1">
  <p:cSld name="Six columns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33680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14623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B6FE6C7-376D-5DD0-A762-8BB50CC84EF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211" y="4517367"/>
            <a:ext cx="7121139" cy="103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1243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51B1813-51C0-F3D0-EF6A-991955E982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735" y="2997241"/>
            <a:ext cx="5924530" cy="86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568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Staatliches"/>
              <a:buNone/>
              <a:defRPr sz="2800">
                <a:solidFill>
                  <a:schemeClr val="accent3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100"/>
              <a:buFont typeface="Dosis ExtraLight"/>
              <a:buChar char="●"/>
              <a:defRPr sz="1100">
                <a:solidFill>
                  <a:srgbClr val="EFEFE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L="914400" lvl="1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1100"/>
              <a:buFont typeface="Dosis ExtraLight"/>
              <a:buChar char="○"/>
              <a:defRPr sz="1100">
                <a:solidFill>
                  <a:srgbClr val="EFEFE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L="1371600" lvl="2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1100"/>
              <a:buFont typeface="Dosis ExtraLight"/>
              <a:buChar char="■"/>
              <a:defRPr sz="1100">
                <a:solidFill>
                  <a:srgbClr val="EFEFE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L="1828800" lvl="3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1100"/>
              <a:buFont typeface="Dosis ExtraLight"/>
              <a:buChar char="●"/>
              <a:defRPr sz="1100">
                <a:solidFill>
                  <a:srgbClr val="EFEFE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L="2286000" lvl="4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1100"/>
              <a:buFont typeface="Dosis ExtraLight"/>
              <a:buChar char="○"/>
              <a:defRPr sz="1100">
                <a:solidFill>
                  <a:srgbClr val="EFEFE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L="2743200" lvl="5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1100"/>
              <a:buFont typeface="Dosis ExtraLight"/>
              <a:buChar char="■"/>
              <a:defRPr sz="1100">
                <a:solidFill>
                  <a:srgbClr val="EFEFE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L="3200400" lvl="6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1100"/>
              <a:buFont typeface="Dosis ExtraLight"/>
              <a:buChar char="●"/>
              <a:defRPr sz="1100">
                <a:solidFill>
                  <a:srgbClr val="EFEFE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L="3657600" lvl="7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1100"/>
              <a:buFont typeface="Dosis ExtraLight"/>
              <a:buChar char="○"/>
              <a:defRPr sz="1100">
                <a:solidFill>
                  <a:srgbClr val="EFEFE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L="4114800" lvl="8" indent="-2984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EFEFEF"/>
              </a:buClr>
              <a:buSzPts val="1100"/>
              <a:buFont typeface="Dosis ExtraLight"/>
              <a:buChar char="■"/>
              <a:defRPr sz="1100">
                <a:solidFill>
                  <a:srgbClr val="EFEFE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8296859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8" r:id="rId2"/>
    <p:sldLayoutId id="2147483669" r:id="rId3"/>
    <p:sldLayoutId id="2147483664" r:id="rId4"/>
    <p:sldLayoutId id="2147483665" r:id="rId5"/>
    <p:sldLayoutId id="2147483676" r:id="rId6"/>
    <p:sldLayoutId id="2147483679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" Target="slide19.xml"/><Relationship Id="rId7" Type="http://schemas.openxmlformats.org/officeDocument/2006/relationships/slide" Target="slide21.xml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5.png"/><Relationship Id="rId5" Type="http://schemas.openxmlformats.org/officeDocument/2006/relationships/image" Target="../media/image21.png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8397FD6-082C-BA14-EC36-390D8F77FF70}"/>
              </a:ext>
            </a:extLst>
          </p:cNvPr>
          <p:cNvSpPr txBox="1"/>
          <p:nvPr/>
        </p:nvSpPr>
        <p:spPr>
          <a:xfrm>
            <a:off x="0" y="26221"/>
            <a:ext cx="12192000" cy="4005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spcAft>
                <a:spcPts val="1200"/>
              </a:spcAft>
            </a:pPr>
            <a:r>
              <a:rPr lang="es-MX" sz="6200" cap="small" spc="2500" dirty="0">
                <a:solidFill>
                  <a:srgbClr val="FFFFFF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Patria" pitchFamily="50" charset="0"/>
                <a:ea typeface="Noto Sans ExtraBold" panose="020B0502040504020204" pitchFamily="34" charset="0"/>
                <a:cs typeface="Noto Sans ExtraBold" panose="020B0502040504020204" pitchFamily="34" charset="0"/>
              </a:rPr>
              <a:t>Cooperación</a:t>
            </a:r>
          </a:p>
          <a:p>
            <a:pPr algn="ctr">
              <a:lnSpc>
                <a:spcPct val="110000"/>
              </a:lnSpc>
              <a:spcAft>
                <a:spcPts val="4800"/>
              </a:spcAft>
            </a:pPr>
            <a:r>
              <a:rPr lang="es-MX" sz="6000" cap="small" spc="650" dirty="0">
                <a:solidFill>
                  <a:srgbClr val="FFFFFF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Patria" pitchFamily="50" charset="0"/>
                <a:ea typeface="Noto Sans ExtraBold" panose="020B0502040504020204" pitchFamily="34" charset="0"/>
                <a:cs typeface="Noto Sans ExtraBold" panose="020B0502040504020204" pitchFamily="34" charset="0"/>
              </a:rPr>
              <a:t>México - Guatemala</a:t>
            </a:r>
          </a:p>
          <a:p>
            <a:pPr algn="ctr">
              <a:lnSpc>
                <a:spcPct val="110000"/>
              </a:lnSpc>
              <a:spcAft>
                <a:spcPts val="1200"/>
              </a:spcAft>
            </a:pPr>
            <a:r>
              <a:rPr lang="es-MX" sz="2800" spc="650" dirty="0">
                <a:solidFill>
                  <a:srgbClr val="D8C6A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Patria" pitchFamily="50" charset="0"/>
                <a:ea typeface="Noto Sans ExtraBold" panose="020B0502040504020204" pitchFamily="34" charset="0"/>
                <a:cs typeface="Noto Sans ExtraBold" panose="020B0502040504020204" pitchFamily="34" charset="0"/>
              </a:rPr>
              <a:t>PROGRAMA DE CAPACITACIÓN A</a:t>
            </a:r>
          </a:p>
          <a:p>
            <a:pPr algn="ctr">
              <a:lnSpc>
                <a:spcPct val="110000"/>
              </a:lnSpc>
              <a:spcAft>
                <a:spcPts val="1200"/>
              </a:spcAft>
            </a:pPr>
            <a:r>
              <a:rPr lang="es-MX" sz="2800" spc="650" dirty="0">
                <a:solidFill>
                  <a:srgbClr val="D8C6A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Patria" pitchFamily="50" charset="0"/>
                <a:ea typeface="Noto Sans ExtraBold" panose="020B0502040504020204" pitchFamily="34" charset="0"/>
                <a:cs typeface="Noto Sans ExtraBold" panose="020B0502040504020204" pitchFamily="34" charset="0"/>
              </a:rPr>
              <a:t>DISTANCIA PARA PERSONAS TRABAJADORAS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63E7CEB-D469-9369-5FDF-D2E7B7B4DEC0}"/>
              </a:ext>
            </a:extLst>
          </p:cNvPr>
          <p:cNvSpPr txBox="1"/>
          <p:nvPr/>
        </p:nvSpPr>
        <p:spPr>
          <a:xfrm>
            <a:off x="8906653" y="6308072"/>
            <a:ext cx="3182603" cy="409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Aft>
                <a:spcPts val="3000"/>
              </a:spcAft>
            </a:pPr>
            <a:r>
              <a:rPr lang="es-MX" sz="2000" cap="small" spc="650" dirty="0">
                <a:solidFill>
                  <a:srgbClr val="D8C6A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Patria" pitchFamily="50" charset="0"/>
                <a:ea typeface="Noto Sans ExtraBold" panose="020B0502040504020204" pitchFamily="34" charset="0"/>
                <a:cs typeface="Noto Sans ExtraBold" panose="020B0502040504020204" pitchFamily="34" charset="0"/>
              </a:rPr>
              <a:t>28 de mayo 2025</a:t>
            </a:r>
            <a:endParaRPr lang="es-MX" cap="small" spc="650" dirty="0">
              <a:solidFill>
                <a:srgbClr val="D8C6A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Patria" pitchFamily="50" charset="0"/>
              <a:ea typeface="Noto Sans ExtraBold" panose="020B0502040504020204" pitchFamily="34" charset="0"/>
              <a:cs typeface="Noto Sans ExtraBold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691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9B9EB38A-D2F1-4008-BFBC-DE621F2697B8}"/>
              </a:ext>
            </a:extLst>
          </p:cNvPr>
          <p:cNvSpPr txBox="1"/>
          <p:nvPr/>
        </p:nvSpPr>
        <p:spPr>
          <a:xfrm>
            <a:off x="4714155" y="1224851"/>
            <a:ext cx="6986016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 término de cada curso se realiza la </a:t>
            </a:r>
            <a:r>
              <a:rPr lang="es-MX" sz="16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evaluación global </a:t>
            </a:r>
            <a:r>
              <a:rPr lang="es-MX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del mismo.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Los días autorizados para realizar el curso empiezan a correr desde el día UNO de la inscripción.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Duración de los cursos, se sugieren las siguientes: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16h   10 días naturales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20h   15 días naturales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30h    20 días naturales.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s-MX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Se sugiere que el banco de preguntas contenga al menos 25 reactivos por cada Unidad de Aprendizaje.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La evaluación de una Unidad de Aprendizaje consta de 10 reactivos.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La evaluación final se realiza de manera única al finalizar el curso y consta de 25 reactivos con límite de tiempo (30m).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Para ser acreedor de la constancia, invariablemente se deberá de acreditar el curso con una </a:t>
            </a:r>
            <a:r>
              <a:rPr lang="es-MX" sz="16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calificación mínima de 8.0 </a:t>
            </a:r>
            <a:r>
              <a:rPr lang="es-MX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(ocho punto cero)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F9372FE-CACF-424E-88B0-249E51C30AFE}"/>
              </a:ext>
            </a:extLst>
          </p:cNvPr>
          <p:cNvSpPr txBox="1"/>
          <p:nvPr/>
        </p:nvSpPr>
        <p:spPr>
          <a:xfrm>
            <a:off x="3368842" y="376807"/>
            <a:ext cx="81493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lnSpc>
                <a:spcPct val="100000"/>
              </a:lnSpc>
              <a:buClr>
                <a:srgbClr val="23C7AC"/>
              </a:buClr>
            </a:pPr>
            <a:r>
              <a:rPr lang="es-ES" sz="2400" b="1" dirty="0">
                <a:solidFill>
                  <a:srgbClr val="1FA47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METODOLOGÍA PARA ELABORACIÓN DE CURSOS </a:t>
            </a:r>
          </a:p>
        </p:txBody>
      </p:sp>
      <p:grpSp>
        <p:nvGrpSpPr>
          <p:cNvPr id="126" name="Grupo 125">
            <a:extLst>
              <a:ext uri="{FF2B5EF4-FFF2-40B4-BE49-F238E27FC236}">
                <a16:creationId xmlns:a16="http://schemas.microsoft.com/office/drawing/2014/main" id="{ACC6F785-BA7B-4DAB-9A22-35CF0C19C1C7}"/>
              </a:ext>
            </a:extLst>
          </p:cNvPr>
          <p:cNvGrpSpPr/>
          <p:nvPr/>
        </p:nvGrpSpPr>
        <p:grpSpPr>
          <a:xfrm>
            <a:off x="464769" y="1800393"/>
            <a:ext cx="4171400" cy="3906991"/>
            <a:chOff x="823745" y="1272674"/>
            <a:chExt cx="3068039" cy="2853068"/>
          </a:xfrm>
        </p:grpSpPr>
        <p:sp>
          <p:nvSpPr>
            <p:cNvPr id="127" name="Google Shape;5050;p37">
              <a:extLst>
                <a:ext uri="{FF2B5EF4-FFF2-40B4-BE49-F238E27FC236}">
                  <a16:creationId xmlns:a16="http://schemas.microsoft.com/office/drawing/2014/main" id="{47E111D8-B691-4A9C-BF96-65701ADF4285}"/>
                </a:ext>
              </a:extLst>
            </p:cNvPr>
            <p:cNvSpPr/>
            <p:nvPr/>
          </p:nvSpPr>
          <p:spPr>
            <a:xfrm rot="856398">
              <a:off x="2951807" y="3564741"/>
              <a:ext cx="679165" cy="298335"/>
            </a:xfrm>
            <a:prstGeom prst="flowChartConnector">
              <a:avLst/>
            </a:prstGeom>
            <a:solidFill>
              <a:srgbClr val="000000">
                <a:alpha val="3213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28" name="Grupo 127">
              <a:extLst>
                <a:ext uri="{FF2B5EF4-FFF2-40B4-BE49-F238E27FC236}">
                  <a16:creationId xmlns:a16="http://schemas.microsoft.com/office/drawing/2014/main" id="{FC5BB8E9-BE9C-426E-9524-2456938DDBCE}"/>
                </a:ext>
              </a:extLst>
            </p:cNvPr>
            <p:cNvGrpSpPr/>
            <p:nvPr/>
          </p:nvGrpSpPr>
          <p:grpSpPr>
            <a:xfrm>
              <a:off x="823745" y="1272674"/>
              <a:ext cx="3068039" cy="2853068"/>
              <a:chOff x="682782" y="1565017"/>
              <a:chExt cx="3205155" cy="2980576"/>
            </a:xfrm>
          </p:grpSpPr>
          <p:sp>
            <p:nvSpPr>
              <p:cNvPr id="169" name="Google Shape;5093;p37">
                <a:extLst>
                  <a:ext uri="{FF2B5EF4-FFF2-40B4-BE49-F238E27FC236}">
                    <a16:creationId xmlns:a16="http://schemas.microsoft.com/office/drawing/2014/main" id="{2EB53C87-20B0-4309-8E31-C0AAA7F65C87}"/>
                  </a:ext>
                </a:extLst>
              </p:cNvPr>
              <p:cNvSpPr/>
              <p:nvPr/>
            </p:nvSpPr>
            <p:spPr>
              <a:xfrm>
                <a:off x="3733977" y="1565017"/>
                <a:ext cx="153960" cy="89201"/>
              </a:xfrm>
              <a:custGeom>
                <a:avLst/>
                <a:gdLst/>
                <a:ahLst/>
                <a:cxnLst/>
                <a:rect l="l" t="t" r="r" b="b"/>
                <a:pathLst>
                  <a:path w="4888" h="2832" extrusionOk="0">
                    <a:moveTo>
                      <a:pt x="1" y="1"/>
                    </a:moveTo>
                    <a:lnTo>
                      <a:pt x="4887" y="2832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5095;p37">
                <a:extLst>
                  <a:ext uri="{FF2B5EF4-FFF2-40B4-BE49-F238E27FC236}">
                    <a16:creationId xmlns:a16="http://schemas.microsoft.com/office/drawing/2014/main" id="{690CF6FC-7A48-4327-B233-E3CA28FFE65F}"/>
                  </a:ext>
                </a:extLst>
              </p:cNvPr>
              <p:cNvSpPr/>
              <p:nvPr/>
            </p:nvSpPr>
            <p:spPr>
              <a:xfrm>
                <a:off x="3478030" y="2144849"/>
                <a:ext cx="53987" cy="21009"/>
              </a:xfrm>
              <a:custGeom>
                <a:avLst/>
                <a:gdLst/>
                <a:ahLst/>
                <a:cxnLst/>
                <a:rect l="l" t="t" r="r" b="b"/>
                <a:pathLst>
                  <a:path w="1714" h="667" extrusionOk="0">
                    <a:moveTo>
                      <a:pt x="1713" y="128"/>
                    </a:moveTo>
                    <a:cubicBezTo>
                      <a:pt x="1621" y="156"/>
                      <a:pt x="1531" y="180"/>
                      <a:pt x="1444" y="200"/>
                    </a:cubicBezTo>
                    <a:lnTo>
                      <a:pt x="1165" y="666"/>
                    </a:lnTo>
                    <a:lnTo>
                      <a:pt x="1165" y="666"/>
                    </a:lnTo>
                    <a:lnTo>
                      <a:pt x="1444" y="200"/>
                    </a:lnTo>
                    <a:cubicBezTo>
                      <a:pt x="1531" y="180"/>
                      <a:pt x="1621" y="156"/>
                      <a:pt x="1713" y="128"/>
                    </a:cubicBezTo>
                    <a:close/>
                    <a:moveTo>
                      <a:pt x="0" y="1"/>
                    </a:moveTo>
                    <a:lnTo>
                      <a:pt x="0" y="1"/>
                    </a:lnTo>
                    <a:lnTo>
                      <a:pt x="4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22D3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5097;p37">
                <a:extLst>
                  <a:ext uri="{FF2B5EF4-FFF2-40B4-BE49-F238E27FC236}">
                    <a16:creationId xmlns:a16="http://schemas.microsoft.com/office/drawing/2014/main" id="{D41733F3-F6D7-4941-9926-8DC07402BBE4}"/>
                  </a:ext>
                </a:extLst>
              </p:cNvPr>
              <p:cNvSpPr/>
              <p:nvPr/>
            </p:nvSpPr>
            <p:spPr>
              <a:xfrm>
                <a:off x="3551009" y="1898195"/>
                <a:ext cx="25104" cy="9922"/>
              </a:xfrm>
              <a:custGeom>
                <a:avLst/>
                <a:gdLst/>
                <a:ahLst/>
                <a:cxnLst/>
                <a:rect l="l" t="t" r="r" b="b"/>
                <a:pathLst>
                  <a:path w="797" h="315" extrusionOk="0">
                    <a:moveTo>
                      <a:pt x="796" y="1"/>
                    </a:moveTo>
                    <a:cubicBezTo>
                      <a:pt x="545" y="63"/>
                      <a:pt x="276" y="166"/>
                      <a:pt x="0" y="315"/>
                    </a:cubicBezTo>
                    <a:cubicBezTo>
                      <a:pt x="276" y="166"/>
                      <a:pt x="545" y="63"/>
                      <a:pt x="79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5098;p37">
                <a:extLst>
                  <a:ext uri="{FF2B5EF4-FFF2-40B4-BE49-F238E27FC236}">
                    <a16:creationId xmlns:a16="http://schemas.microsoft.com/office/drawing/2014/main" id="{A182D328-886F-4B38-9588-CE19152347AB}"/>
                  </a:ext>
                </a:extLst>
              </p:cNvPr>
              <p:cNvSpPr/>
              <p:nvPr/>
            </p:nvSpPr>
            <p:spPr>
              <a:xfrm>
                <a:off x="3617468" y="1902667"/>
                <a:ext cx="40632" cy="31214"/>
              </a:xfrm>
              <a:custGeom>
                <a:avLst/>
                <a:gdLst/>
                <a:ahLst/>
                <a:cxnLst/>
                <a:rect l="l" t="t" r="r" b="b"/>
                <a:pathLst>
                  <a:path w="1290" h="991" extrusionOk="0">
                    <a:moveTo>
                      <a:pt x="14" y="7"/>
                    </a:moveTo>
                    <a:lnTo>
                      <a:pt x="14" y="7"/>
                    </a:lnTo>
                    <a:lnTo>
                      <a:pt x="14" y="7"/>
                    </a:lnTo>
                    <a:lnTo>
                      <a:pt x="1290" y="745"/>
                    </a:lnTo>
                    <a:lnTo>
                      <a:pt x="1142" y="990"/>
                    </a:lnTo>
                    <a:lnTo>
                      <a:pt x="1290" y="745"/>
                    </a:lnTo>
                    <a:lnTo>
                      <a:pt x="14" y="7"/>
                    </a:lnTo>
                    <a:close/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D848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5099;p37">
                <a:extLst>
                  <a:ext uri="{FF2B5EF4-FFF2-40B4-BE49-F238E27FC236}">
                    <a16:creationId xmlns:a16="http://schemas.microsoft.com/office/drawing/2014/main" id="{C1A5FF67-EE62-42CD-9E7E-55D89FA8616D}"/>
                  </a:ext>
                </a:extLst>
              </p:cNvPr>
              <p:cNvSpPr/>
              <p:nvPr/>
            </p:nvSpPr>
            <p:spPr>
              <a:xfrm>
                <a:off x="3491259" y="1909943"/>
                <a:ext cx="56381" cy="53262"/>
              </a:xfrm>
              <a:custGeom>
                <a:avLst/>
                <a:gdLst/>
                <a:ahLst/>
                <a:cxnLst/>
                <a:rect l="l" t="t" r="r" b="b"/>
                <a:pathLst>
                  <a:path w="1790" h="1691" extrusionOk="0">
                    <a:moveTo>
                      <a:pt x="1790" y="0"/>
                    </a:moveTo>
                    <a:lnTo>
                      <a:pt x="1790" y="0"/>
                    </a:lnTo>
                    <a:cubicBezTo>
                      <a:pt x="1124" y="387"/>
                      <a:pt x="507" y="987"/>
                      <a:pt x="1" y="1690"/>
                    </a:cubicBezTo>
                    <a:cubicBezTo>
                      <a:pt x="507" y="987"/>
                      <a:pt x="1124" y="390"/>
                      <a:pt x="179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5100;p37">
                <a:extLst>
                  <a:ext uri="{FF2B5EF4-FFF2-40B4-BE49-F238E27FC236}">
                    <a16:creationId xmlns:a16="http://schemas.microsoft.com/office/drawing/2014/main" id="{9635BF83-25C0-41DF-8C38-1CEBDD2BBFED}"/>
                  </a:ext>
                </a:extLst>
              </p:cNvPr>
              <p:cNvSpPr/>
              <p:nvPr/>
            </p:nvSpPr>
            <p:spPr>
              <a:xfrm>
                <a:off x="3634067" y="1944905"/>
                <a:ext cx="16536" cy="96918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077" extrusionOk="0">
                    <a:moveTo>
                      <a:pt x="435" y="1"/>
                    </a:moveTo>
                    <a:cubicBezTo>
                      <a:pt x="491" y="232"/>
                      <a:pt x="524" y="483"/>
                      <a:pt x="524" y="766"/>
                    </a:cubicBezTo>
                    <a:cubicBezTo>
                      <a:pt x="524" y="1508"/>
                      <a:pt x="332" y="2311"/>
                      <a:pt x="1" y="3077"/>
                    </a:cubicBezTo>
                    <a:cubicBezTo>
                      <a:pt x="332" y="2311"/>
                      <a:pt x="524" y="1508"/>
                      <a:pt x="524" y="766"/>
                    </a:cubicBezTo>
                    <a:cubicBezTo>
                      <a:pt x="524" y="483"/>
                      <a:pt x="491" y="232"/>
                      <a:pt x="435" y="1"/>
                    </a:cubicBezTo>
                    <a:close/>
                  </a:path>
                </a:pathLst>
              </a:custGeom>
              <a:solidFill>
                <a:srgbClr val="7D848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5105;p37">
                <a:extLst>
                  <a:ext uri="{FF2B5EF4-FFF2-40B4-BE49-F238E27FC236}">
                    <a16:creationId xmlns:a16="http://schemas.microsoft.com/office/drawing/2014/main" id="{E796153B-691C-40FB-A8A0-91AA7E979D1A}"/>
                  </a:ext>
                </a:extLst>
              </p:cNvPr>
              <p:cNvSpPr/>
              <p:nvPr/>
            </p:nvSpPr>
            <p:spPr>
              <a:xfrm>
                <a:off x="2958464" y="2009634"/>
                <a:ext cx="347984" cy="517724"/>
              </a:xfrm>
              <a:custGeom>
                <a:avLst/>
                <a:gdLst/>
                <a:ahLst/>
                <a:cxnLst/>
                <a:rect l="l" t="t" r="r" b="b"/>
                <a:pathLst>
                  <a:path w="11048" h="16437" extrusionOk="0">
                    <a:moveTo>
                      <a:pt x="939" y="1"/>
                    </a:moveTo>
                    <a:cubicBezTo>
                      <a:pt x="632" y="1"/>
                      <a:pt x="318" y="21"/>
                      <a:pt x="0" y="59"/>
                    </a:cubicBezTo>
                    <a:cubicBezTo>
                      <a:pt x="301" y="783"/>
                      <a:pt x="525" y="1600"/>
                      <a:pt x="659" y="2496"/>
                    </a:cubicBezTo>
                    <a:lnTo>
                      <a:pt x="2211" y="6093"/>
                    </a:lnTo>
                    <a:cubicBezTo>
                      <a:pt x="2252" y="6072"/>
                      <a:pt x="2294" y="6066"/>
                      <a:pt x="2328" y="6066"/>
                    </a:cubicBezTo>
                    <a:cubicBezTo>
                      <a:pt x="2370" y="6066"/>
                      <a:pt x="2404" y="6075"/>
                      <a:pt x="2435" y="6093"/>
                    </a:cubicBezTo>
                    <a:lnTo>
                      <a:pt x="2435" y="6100"/>
                    </a:lnTo>
                    <a:lnTo>
                      <a:pt x="2538" y="9621"/>
                    </a:lnTo>
                    <a:cubicBezTo>
                      <a:pt x="2538" y="9820"/>
                      <a:pt x="2408" y="10072"/>
                      <a:pt x="2246" y="10186"/>
                    </a:cubicBezTo>
                    <a:lnTo>
                      <a:pt x="2193" y="10348"/>
                    </a:lnTo>
                    <a:cubicBezTo>
                      <a:pt x="2759" y="11265"/>
                      <a:pt x="3480" y="11982"/>
                      <a:pt x="4328" y="12479"/>
                    </a:cubicBezTo>
                    <a:lnTo>
                      <a:pt x="11048" y="16437"/>
                    </a:lnTo>
                    <a:cubicBezTo>
                      <a:pt x="9935" y="15748"/>
                      <a:pt x="9052" y="14672"/>
                      <a:pt x="8466" y="13254"/>
                    </a:cubicBezTo>
                    <a:cubicBezTo>
                      <a:pt x="8027" y="12210"/>
                      <a:pt x="7755" y="10975"/>
                      <a:pt x="7676" y="9572"/>
                    </a:cubicBezTo>
                    <a:cubicBezTo>
                      <a:pt x="7659" y="9279"/>
                      <a:pt x="7648" y="8979"/>
                      <a:pt x="7648" y="8669"/>
                    </a:cubicBezTo>
                    <a:cubicBezTo>
                      <a:pt x="7648" y="6610"/>
                      <a:pt x="7266" y="4880"/>
                      <a:pt x="6576" y="3514"/>
                    </a:cubicBezTo>
                    <a:cubicBezTo>
                      <a:pt x="6324" y="3018"/>
                      <a:pt x="6031" y="2569"/>
                      <a:pt x="5704" y="2173"/>
                    </a:cubicBezTo>
                    <a:cubicBezTo>
                      <a:pt x="5259" y="1642"/>
                      <a:pt x="4749" y="1201"/>
                      <a:pt x="4184" y="862"/>
                    </a:cubicBezTo>
                    <a:lnTo>
                      <a:pt x="3966" y="735"/>
                    </a:lnTo>
                    <a:cubicBezTo>
                      <a:pt x="3956" y="731"/>
                      <a:pt x="3949" y="725"/>
                      <a:pt x="3942" y="721"/>
                    </a:cubicBezTo>
                    <a:cubicBezTo>
                      <a:pt x="3056" y="249"/>
                      <a:pt x="2045" y="1"/>
                      <a:pt x="93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5055;p37">
                <a:extLst>
                  <a:ext uri="{FF2B5EF4-FFF2-40B4-BE49-F238E27FC236}">
                    <a16:creationId xmlns:a16="http://schemas.microsoft.com/office/drawing/2014/main" id="{8D27F014-8297-4FC7-BED1-65B74978502A}"/>
                  </a:ext>
                </a:extLst>
              </p:cNvPr>
              <p:cNvSpPr/>
              <p:nvPr/>
            </p:nvSpPr>
            <p:spPr>
              <a:xfrm>
                <a:off x="3525224" y="3981690"/>
                <a:ext cx="177520" cy="89390"/>
              </a:xfrm>
              <a:custGeom>
                <a:avLst/>
                <a:gdLst/>
                <a:ahLst/>
                <a:cxnLst/>
                <a:rect l="l" t="t" r="r" b="b"/>
                <a:pathLst>
                  <a:path w="5636" h="2838" extrusionOk="0">
                    <a:moveTo>
                      <a:pt x="5635" y="0"/>
                    </a:moveTo>
                    <a:cubicBezTo>
                      <a:pt x="5397" y="59"/>
                      <a:pt x="5156" y="76"/>
                      <a:pt x="4915" y="114"/>
                    </a:cubicBezTo>
                    <a:cubicBezTo>
                      <a:pt x="5156" y="100"/>
                      <a:pt x="5400" y="59"/>
                      <a:pt x="5635" y="0"/>
                    </a:cubicBezTo>
                    <a:close/>
                    <a:moveTo>
                      <a:pt x="136" y="1745"/>
                    </a:moveTo>
                    <a:cubicBezTo>
                      <a:pt x="142" y="2031"/>
                      <a:pt x="1" y="2472"/>
                      <a:pt x="146" y="2728"/>
                    </a:cubicBezTo>
                    <a:cubicBezTo>
                      <a:pt x="36" y="2414"/>
                      <a:pt x="153" y="2076"/>
                      <a:pt x="136" y="1745"/>
                    </a:cubicBezTo>
                    <a:close/>
                    <a:moveTo>
                      <a:pt x="153" y="2741"/>
                    </a:moveTo>
                    <a:lnTo>
                      <a:pt x="153" y="2741"/>
                    </a:lnTo>
                    <a:cubicBezTo>
                      <a:pt x="170" y="2766"/>
                      <a:pt x="187" y="2790"/>
                      <a:pt x="208" y="2811"/>
                    </a:cubicBezTo>
                    <a:cubicBezTo>
                      <a:pt x="222" y="2820"/>
                      <a:pt x="232" y="2828"/>
                      <a:pt x="246" y="2838"/>
                    </a:cubicBezTo>
                    <a:cubicBezTo>
                      <a:pt x="215" y="2803"/>
                      <a:pt x="174" y="2762"/>
                      <a:pt x="153" y="2741"/>
                    </a:cubicBezTo>
                    <a:close/>
                  </a:path>
                </a:pathLst>
              </a:custGeom>
              <a:solidFill>
                <a:srgbClr val="F0F1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5057;p37">
                <a:extLst>
                  <a:ext uri="{FF2B5EF4-FFF2-40B4-BE49-F238E27FC236}">
                    <a16:creationId xmlns:a16="http://schemas.microsoft.com/office/drawing/2014/main" id="{9EA0D060-9A6A-4C5F-BD68-6B942584ECE2}"/>
                  </a:ext>
                </a:extLst>
              </p:cNvPr>
              <p:cNvSpPr/>
              <p:nvPr/>
            </p:nvSpPr>
            <p:spPr>
              <a:xfrm>
                <a:off x="3580501" y="3900837"/>
                <a:ext cx="118210" cy="32001"/>
              </a:xfrm>
              <a:custGeom>
                <a:avLst/>
                <a:gdLst/>
                <a:ahLst/>
                <a:cxnLst/>
                <a:rect l="l" t="t" r="r" b="b"/>
                <a:pathLst>
                  <a:path w="3753" h="1016" extrusionOk="0">
                    <a:moveTo>
                      <a:pt x="1084" y="0"/>
                    </a:moveTo>
                    <a:cubicBezTo>
                      <a:pt x="768" y="0"/>
                      <a:pt x="430" y="33"/>
                      <a:pt x="70" y="112"/>
                    </a:cubicBezTo>
                    <a:cubicBezTo>
                      <a:pt x="29" y="123"/>
                      <a:pt x="1" y="164"/>
                      <a:pt x="12" y="209"/>
                    </a:cubicBezTo>
                    <a:cubicBezTo>
                      <a:pt x="17" y="244"/>
                      <a:pt x="51" y="270"/>
                      <a:pt x="87" y="270"/>
                    </a:cubicBezTo>
                    <a:cubicBezTo>
                      <a:pt x="93" y="270"/>
                      <a:pt x="99" y="269"/>
                      <a:pt x="104" y="268"/>
                    </a:cubicBezTo>
                    <a:cubicBezTo>
                      <a:pt x="453" y="191"/>
                      <a:pt x="781" y="159"/>
                      <a:pt x="1086" y="159"/>
                    </a:cubicBezTo>
                    <a:cubicBezTo>
                      <a:pt x="2639" y="159"/>
                      <a:pt x="3603" y="986"/>
                      <a:pt x="3615" y="995"/>
                    </a:cubicBezTo>
                    <a:cubicBezTo>
                      <a:pt x="3625" y="1005"/>
                      <a:pt x="3642" y="1012"/>
                      <a:pt x="3656" y="1016"/>
                    </a:cubicBezTo>
                    <a:cubicBezTo>
                      <a:pt x="3680" y="1016"/>
                      <a:pt x="3707" y="1009"/>
                      <a:pt x="3725" y="988"/>
                    </a:cubicBezTo>
                    <a:cubicBezTo>
                      <a:pt x="3753" y="954"/>
                      <a:pt x="3749" y="906"/>
                      <a:pt x="3718" y="877"/>
                    </a:cubicBezTo>
                    <a:cubicBezTo>
                      <a:pt x="3706" y="866"/>
                      <a:pt x="2701" y="0"/>
                      <a:pt x="10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5058;p37">
                <a:extLst>
                  <a:ext uri="{FF2B5EF4-FFF2-40B4-BE49-F238E27FC236}">
                    <a16:creationId xmlns:a16="http://schemas.microsoft.com/office/drawing/2014/main" id="{E7CBD1F6-1E61-403D-853C-8B02930F762B}"/>
                  </a:ext>
                </a:extLst>
              </p:cNvPr>
              <p:cNvSpPr/>
              <p:nvPr/>
            </p:nvSpPr>
            <p:spPr>
              <a:xfrm>
                <a:off x="1232630" y="3682467"/>
                <a:ext cx="1330454" cy="863126"/>
              </a:xfrm>
              <a:custGeom>
                <a:avLst/>
                <a:gdLst/>
                <a:ahLst/>
                <a:cxnLst/>
                <a:rect l="l" t="t" r="r" b="b"/>
                <a:pathLst>
                  <a:path w="42240" h="27403" extrusionOk="0">
                    <a:moveTo>
                      <a:pt x="41434" y="0"/>
                    </a:moveTo>
                    <a:cubicBezTo>
                      <a:pt x="41405" y="0"/>
                      <a:pt x="41376" y="1"/>
                      <a:pt x="41346" y="4"/>
                    </a:cubicBezTo>
                    <a:lnTo>
                      <a:pt x="18372" y="2345"/>
                    </a:lnTo>
                    <a:cubicBezTo>
                      <a:pt x="18151" y="2366"/>
                      <a:pt x="17948" y="2470"/>
                      <a:pt x="17796" y="2621"/>
                    </a:cubicBezTo>
                    <a:lnTo>
                      <a:pt x="17792" y="2621"/>
                    </a:lnTo>
                    <a:cubicBezTo>
                      <a:pt x="17603" y="2804"/>
                      <a:pt x="17482" y="3063"/>
                      <a:pt x="17482" y="3335"/>
                    </a:cubicBezTo>
                    <a:lnTo>
                      <a:pt x="17482" y="4907"/>
                    </a:lnTo>
                    <a:cubicBezTo>
                      <a:pt x="17482" y="5401"/>
                      <a:pt x="17827" y="6004"/>
                      <a:pt x="18258" y="6249"/>
                    </a:cubicBezTo>
                    <a:lnTo>
                      <a:pt x="20396" y="7483"/>
                    </a:lnTo>
                    <a:lnTo>
                      <a:pt x="780" y="18807"/>
                    </a:lnTo>
                    <a:cubicBezTo>
                      <a:pt x="563" y="18927"/>
                      <a:pt x="370" y="19141"/>
                      <a:pt x="225" y="19386"/>
                    </a:cubicBezTo>
                    <a:cubicBezTo>
                      <a:pt x="83" y="19631"/>
                      <a:pt x="1" y="19903"/>
                      <a:pt x="1" y="20151"/>
                    </a:cubicBezTo>
                    <a:lnTo>
                      <a:pt x="1" y="21720"/>
                    </a:lnTo>
                    <a:cubicBezTo>
                      <a:pt x="1" y="22217"/>
                      <a:pt x="349" y="22817"/>
                      <a:pt x="780" y="23065"/>
                    </a:cubicBezTo>
                    <a:lnTo>
                      <a:pt x="7972" y="27219"/>
                    </a:lnTo>
                    <a:cubicBezTo>
                      <a:pt x="8187" y="27343"/>
                      <a:pt x="8459" y="27402"/>
                      <a:pt x="8742" y="27402"/>
                    </a:cubicBezTo>
                    <a:cubicBezTo>
                      <a:pt x="9021" y="27402"/>
                      <a:pt x="9304" y="27337"/>
                      <a:pt x="9514" y="27216"/>
                    </a:cubicBezTo>
                    <a:lnTo>
                      <a:pt x="32043" y="14206"/>
                    </a:lnTo>
                    <a:lnTo>
                      <a:pt x="37094" y="17123"/>
                    </a:lnTo>
                    <a:cubicBezTo>
                      <a:pt x="37223" y="17198"/>
                      <a:pt x="37355" y="17233"/>
                      <a:pt x="37481" y="17233"/>
                    </a:cubicBezTo>
                    <a:cubicBezTo>
                      <a:pt x="37624" y="17233"/>
                      <a:pt x="37758" y="17187"/>
                      <a:pt x="37871" y="17103"/>
                    </a:cubicBezTo>
                    <a:cubicBezTo>
                      <a:pt x="37987" y="17017"/>
                      <a:pt x="38081" y="16883"/>
                      <a:pt x="38132" y="16717"/>
                    </a:cubicBezTo>
                    <a:lnTo>
                      <a:pt x="41983" y="4128"/>
                    </a:lnTo>
                    <a:cubicBezTo>
                      <a:pt x="42122" y="3652"/>
                      <a:pt x="42239" y="2873"/>
                      <a:pt x="42239" y="2384"/>
                    </a:cubicBezTo>
                    <a:lnTo>
                      <a:pt x="42239" y="811"/>
                    </a:lnTo>
                    <a:cubicBezTo>
                      <a:pt x="42239" y="639"/>
                      <a:pt x="42190" y="484"/>
                      <a:pt x="42104" y="356"/>
                    </a:cubicBezTo>
                    <a:cubicBezTo>
                      <a:pt x="41964" y="137"/>
                      <a:pt x="41718" y="0"/>
                      <a:pt x="41434" y="0"/>
                    </a:cubicBezTo>
                    <a:close/>
                  </a:path>
                </a:pathLst>
              </a:custGeom>
              <a:solidFill>
                <a:srgbClr val="D2BF9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5059;p37">
                <a:extLst>
                  <a:ext uri="{FF2B5EF4-FFF2-40B4-BE49-F238E27FC236}">
                    <a16:creationId xmlns:a16="http://schemas.microsoft.com/office/drawing/2014/main" id="{DBD67AF2-5721-4D19-840F-694AFAA19D16}"/>
                  </a:ext>
                </a:extLst>
              </p:cNvPr>
              <p:cNvSpPr/>
              <p:nvPr/>
            </p:nvSpPr>
            <p:spPr>
              <a:xfrm>
                <a:off x="1783140" y="3768265"/>
                <a:ext cx="91910" cy="149897"/>
              </a:xfrm>
              <a:custGeom>
                <a:avLst/>
                <a:gdLst/>
                <a:ahLst/>
                <a:cxnLst/>
                <a:rect l="l" t="t" r="r" b="b"/>
                <a:pathLst>
                  <a:path w="2918" h="4759" extrusionOk="0">
                    <a:moveTo>
                      <a:pt x="218" y="0"/>
                    </a:moveTo>
                    <a:cubicBezTo>
                      <a:pt x="84" y="173"/>
                      <a:pt x="1" y="387"/>
                      <a:pt x="1" y="611"/>
                    </a:cubicBezTo>
                    <a:lnTo>
                      <a:pt x="1" y="2180"/>
                    </a:lnTo>
                    <a:cubicBezTo>
                      <a:pt x="1" y="2677"/>
                      <a:pt x="349" y="3280"/>
                      <a:pt x="780" y="3525"/>
                    </a:cubicBezTo>
                    <a:cubicBezTo>
                      <a:pt x="349" y="3280"/>
                      <a:pt x="4" y="2677"/>
                      <a:pt x="4" y="2183"/>
                    </a:cubicBezTo>
                    <a:lnTo>
                      <a:pt x="4" y="611"/>
                    </a:lnTo>
                    <a:cubicBezTo>
                      <a:pt x="4" y="387"/>
                      <a:pt x="87" y="173"/>
                      <a:pt x="218" y="0"/>
                    </a:cubicBezTo>
                    <a:close/>
                    <a:moveTo>
                      <a:pt x="780" y="3525"/>
                    </a:moveTo>
                    <a:lnTo>
                      <a:pt x="2914" y="4759"/>
                    </a:lnTo>
                    <a:lnTo>
                      <a:pt x="2918" y="4759"/>
                    </a:lnTo>
                    <a:lnTo>
                      <a:pt x="780" y="3525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5060;p37">
                <a:extLst>
                  <a:ext uri="{FF2B5EF4-FFF2-40B4-BE49-F238E27FC236}">
                    <a16:creationId xmlns:a16="http://schemas.microsoft.com/office/drawing/2014/main" id="{20212BE9-8498-4DF4-99BD-E674E1DF73F0}"/>
                  </a:ext>
                </a:extLst>
              </p:cNvPr>
              <p:cNvSpPr/>
              <p:nvPr/>
            </p:nvSpPr>
            <p:spPr>
              <a:xfrm>
                <a:off x="1783266" y="3765021"/>
                <a:ext cx="183473" cy="153141"/>
              </a:xfrm>
              <a:custGeom>
                <a:avLst/>
                <a:gdLst/>
                <a:ahLst/>
                <a:cxnLst/>
                <a:rect l="l" t="t" r="r" b="b"/>
                <a:pathLst>
                  <a:path w="5825" h="4862" extrusionOk="0">
                    <a:moveTo>
                      <a:pt x="310" y="0"/>
                    </a:moveTo>
                    <a:cubicBezTo>
                      <a:pt x="276" y="31"/>
                      <a:pt x="245" y="70"/>
                      <a:pt x="214" y="103"/>
                    </a:cubicBezTo>
                    <a:cubicBezTo>
                      <a:pt x="83" y="276"/>
                      <a:pt x="0" y="490"/>
                      <a:pt x="0" y="714"/>
                    </a:cubicBezTo>
                    <a:lnTo>
                      <a:pt x="0" y="2286"/>
                    </a:lnTo>
                    <a:cubicBezTo>
                      <a:pt x="0" y="2780"/>
                      <a:pt x="345" y="3383"/>
                      <a:pt x="776" y="3628"/>
                    </a:cubicBezTo>
                    <a:lnTo>
                      <a:pt x="2914" y="4862"/>
                    </a:lnTo>
                    <a:lnTo>
                      <a:pt x="5824" y="3179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5061;p37">
                <a:extLst>
                  <a:ext uri="{FF2B5EF4-FFF2-40B4-BE49-F238E27FC236}">
                    <a16:creationId xmlns:a16="http://schemas.microsoft.com/office/drawing/2014/main" id="{27F0942D-891F-4500-8AF2-18707B21D013}"/>
                  </a:ext>
                </a:extLst>
              </p:cNvPr>
              <p:cNvSpPr/>
              <p:nvPr/>
            </p:nvSpPr>
            <p:spPr>
              <a:xfrm>
                <a:off x="2241898" y="4129916"/>
                <a:ext cx="182780" cy="95406"/>
              </a:xfrm>
              <a:custGeom>
                <a:avLst/>
                <a:gdLst/>
                <a:ahLst/>
                <a:cxnLst/>
                <a:rect l="l" t="t" r="r" b="b"/>
                <a:pathLst>
                  <a:path w="5803" h="3029" extrusionOk="0">
                    <a:moveTo>
                      <a:pt x="0" y="0"/>
                    </a:moveTo>
                    <a:lnTo>
                      <a:pt x="0" y="5"/>
                    </a:lnTo>
                    <a:lnTo>
                      <a:pt x="3851" y="2225"/>
                    </a:lnTo>
                    <a:lnTo>
                      <a:pt x="0" y="0"/>
                    </a:lnTo>
                    <a:close/>
                    <a:moveTo>
                      <a:pt x="5305" y="3015"/>
                    </a:moveTo>
                    <a:cubicBezTo>
                      <a:pt x="5353" y="3025"/>
                      <a:pt x="5397" y="3028"/>
                      <a:pt x="5438" y="3028"/>
                    </a:cubicBezTo>
                    <a:cubicBezTo>
                      <a:pt x="5438" y="3028"/>
                      <a:pt x="5439" y="3028"/>
                      <a:pt x="5439" y="3028"/>
                    </a:cubicBezTo>
                    <a:lnTo>
                      <a:pt x="5439" y="3028"/>
                    </a:lnTo>
                    <a:cubicBezTo>
                      <a:pt x="5396" y="3028"/>
                      <a:pt x="5352" y="3025"/>
                      <a:pt x="5305" y="3015"/>
                    </a:cubicBezTo>
                    <a:close/>
                    <a:moveTo>
                      <a:pt x="5802" y="2914"/>
                    </a:moveTo>
                    <a:cubicBezTo>
                      <a:pt x="5696" y="2988"/>
                      <a:pt x="5574" y="3028"/>
                      <a:pt x="5439" y="3028"/>
                    </a:cubicBezTo>
                    <a:lnTo>
                      <a:pt x="5439" y="3028"/>
                    </a:lnTo>
                    <a:cubicBezTo>
                      <a:pt x="5440" y="3028"/>
                      <a:pt x="5440" y="3028"/>
                      <a:pt x="5441" y="3028"/>
                    </a:cubicBezTo>
                    <a:cubicBezTo>
                      <a:pt x="5573" y="3028"/>
                      <a:pt x="5696" y="2988"/>
                      <a:pt x="5802" y="2914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5062;p37">
                <a:extLst>
                  <a:ext uri="{FF2B5EF4-FFF2-40B4-BE49-F238E27FC236}">
                    <a16:creationId xmlns:a16="http://schemas.microsoft.com/office/drawing/2014/main" id="{5B7B25C3-2989-4EC5-9BBA-37842F2F13BC}"/>
                  </a:ext>
                </a:extLst>
              </p:cNvPr>
              <p:cNvSpPr/>
              <p:nvPr/>
            </p:nvSpPr>
            <p:spPr>
              <a:xfrm>
                <a:off x="2241898" y="4024023"/>
                <a:ext cx="183567" cy="201301"/>
              </a:xfrm>
              <a:custGeom>
                <a:avLst/>
                <a:gdLst/>
                <a:ahLst/>
                <a:cxnLst/>
                <a:rect l="l" t="t" r="r" b="b"/>
                <a:pathLst>
                  <a:path w="5828" h="6391" extrusionOk="0">
                    <a:moveTo>
                      <a:pt x="0" y="1"/>
                    </a:moveTo>
                    <a:lnTo>
                      <a:pt x="0" y="3362"/>
                    </a:lnTo>
                    <a:lnTo>
                      <a:pt x="3851" y="5587"/>
                    </a:lnTo>
                    <a:lnTo>
                      <a:pt x="5051" y="6279"/>
                    </a:lnTo>
                    <a:cubicBezTo>
                      <a:pt x="5134" y="6328"/>
                      <a:pt x="5220" y="6359"/>
                      <a:pt x="5303" y="6376"/>
                    </a:cubicBezTo>
                    <a:cubicBezTo>
                      <a:pt x="5352" y="6387"/>
                      <a:pt x="5396" y="6390"/>
                      <a:pt x="5438" y="6390"/>
                    </a:cubicBezTo>
                    <a:cubicBezTo>
                      <a:pt x="5575" y="6390"/>
                      <a:pt x="5699" y="6349"/>
                      <a:pt x="5807" y="6273"/>
                    </a:cubicBezTo>
                    <a:cubicBezTo>
                      <a:pt x="5813" y="6269"/>
                      <a:pt x="5820" y="6263"/>
                      <a:pt x="5828" y="6259"/>
                    </a:cubicBezTo>
                    <a:lnTo>
                      <a:pt x="5828" y="336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5063;p37">
                <a:extLst>
                  <a:ext uri="{FF2B5EF4-FFF2-40B4-BE49-F238E27FC236}">
                    <a16:creationId xmlns:a16="http://schemas.microsoft.com/office/drawing/2014/main" id="{309AA5E1-1261-4A98-AA5A-E0F414C046B6}"/>
                  </a:ext>
                </a:extLst>
              </p:cNvPr>
              <p:cNvSpPr/>
              <p:nvPr/>
            </p:nvSpPr>
            <p:spPr>
              <a:xfrm>
                <a:off x="1507948" y="4130042"/>
                <a:ext cx="733986" cy="415547"/>
              </a:xfrm>
              <a:custGeom>
                <a:avLst/>
                <a:gdLst/>
                <a:ahLst/>
                <a:cxnLst/>
                <a:rect l="l" t="t" r="r" b="b"/>
                <a:pathLst>
                  <a:path w="23303" h="13193" extrusionOk="0">
                    <a:moveTo>
                      <a:pt x="23302" y="1"/>
                    </a:moveTo>
                    <a:lnTo>
                      <a:pt x="773" y="13006"/>
                    </a:lnTo>
                    <a:cubicBezTo>
                      <a:pt x="563" y="13127"/>
                      <a:pt x="280" y="13192"/>
                      <a:pt x="1" y="13192"/>
                    </a:cubicBezTo>
                    <a:lnTo>
                      <a:pt x="1" y="13192"/>
                    </a:lnTo>
                    <a:cubicBezTo>
                      <a:pt x="280" y="13192"/>
                      <a:pt x="563" y="13127"/>
                      <a:pt x="773" y="13006"/>
                    </a:cubicBezTo>
                    <a:lnTo>
                      <a:pt x="2330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5064;p37">
                <a:extLst>
                  <a:ext uri="{FF2B5EF4-FFF2-40B4-BE49-F238E27FC236}">
                    <a16:creationId xmlns:a16="http://schemas.microsoft.com/office/drawing/2014/main" id="{076D2162-7E36-42E2-B658-278F986A0461}"/>
                  </a:ext>
                </a:extLst>
              </p:cNvPr>
              <p:cNvSpPr/>
              <p:nvPr/>
            </p:nvSpPr>
            <p:spPr>
              <a:xfrm>
                <a:off x="1507948" y="4024023"/>
                <a:ext cx="733986" cy="521567"/>
              </a:xfrm>
              <a:custGeom>
                <a:avLst/>
                <a:gdLst/>
                <a:ahLst/>
                <a:cxnLst/>
                <a:rect l="l" t="t" r="r" b="b"/>
                <a:pathLst>
                  <a:path w="23303" h="16559" extrusionOk="0">
                    <a:moveTo>
                      <a:pt x="23302" y="1"/>
                    </a:moveTo>
                    <a:lnTo>
                      <a:pt x="1" y="13455"/>
                    </a:lnTo>
                    <a:lnTo>
                      <a:pt x="1" y="16558"/>
                    </a:lnTo>
                    <a:cubicBezTo>
                      <a:pt x="280" y="16558"/>
                      <a:pt x="563" y="16493"/>
                      <a:pt x="773" y="16372"/>
                    </a:cubicBezTo>
                    <a:lnTo>
                      <a:pt x="23302" y="3367"/>
                    </a:lnTo>
                    <a:lnTo>
                      <a:pt x="23302" y="1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5065;p37">
                <a:extLst>
                  <a:ext uri="{FF2B5EF4-FFF2-40B4-BE49-F238E27FC236}">
                    <a16:creationId xmlns:a16="http://schemas.microsoft.com/office/drawing/2014/main" id="{EE3803FB-FA03-4253-A8F0-C4649038958A}"/>
                  </a:ext>
                </a:extLst>
              </p:cNvPr>
              <p:cNvSpPr/>
              <p:nvPr/>
            </p:nvSpPr>
            <p:spPr>
              <a:xfrm>
                <a:off x="2425432" y="3693680"/>
                <a:ext cx="137644" cy="527489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16747" extrusionOk="0">
                    <a:moveTo>
                      <a:pt x="4234" y="0"/>
                    </a:moveTo>
                    <a:lnTo>
                      <a:pt x="1" y="13850"/>
                    </a:lnTo>
                    <a:lnTo>
                      <a:pt x="1" y="13855"/>
                    </a:lnTo>
                    <a:lnTo>
                      <a:pt x="1" y="16747"/>
                    </a:lnTo>
                    <a:cubicBezTo>
                      <a:pt x="117" y="16661"/>
                      <a:pt x="211" y="16527"/>
                      <a:pt x="262" y="16361"/>
                    </a:cubicBezTo>
                    <a:lnTo>
                      <a:pt x="4113" y="3772"/>
                    </a:lnTo>
                    <a:cubicBezTo>
                      <a:pt x="4252" y="3296"/>
                      <a:pt x="4369" y="2517"/>
                      <a:pt x="4369" y="2028"/>
                    </a:cubicBezTo>
                    <a:lnTo>
                      <a:pt x="4369" y="455"/>
                    </a:lnTo>
                    <a:cubicBezTo>
                      <a:pt x="4369" y="283"/>
                      <a:pt x="4320" y="128"/>
                      <a:pt x="4234" y="0"/>
                    </a:cubicBez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5066;p37">
                <a:extLst>
                  <a:ext uri="{FF2B5EF4-FFF2-40B4-BE49-F238E27FC236}">
                    <a16:creationId xmlns:a16="http://schemas.microsoft.com/office/drawing/2014/main" id="{25513B97-C2DE-4DE4-BF78-C2EA3C225FCD}"/>
                  </a:ext>
                </a:extLst>
              </p:cNvPr>
              <p:cNvSpPr/>
              <p:nvPr/>
            </p:nvSpPr>
            <p:spPr>
              <a:xfrm>
                <a:off x="2425432" y="4130042"/>
                <a:ext cx="31" cy="91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2893" extrusionOk="0">
                    <a:moveTo>
                      <a:pt x="1" y="1"/>
                    </a:moveTo>
                    <a:lnTo>
                      <a:pt x="1" y="2893"/>
                    </a:lnTo>
                    <a:lnTo>
                      <a:pt x="1" y="289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1C9F8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5067;p37">
                <a:extLst>
                  <a:ext uri="{FF2B5EF4-FFF2-40B4-BE49-F238E27FC236}">
                    <a16:creationId xmlns:a16="http://schemas.microsoft.com/office/drawing/2014/main" id="{FB05C22A-6E50-4C64-AD7D-1BEC3E8619B1}"/>
                  </a:ext>
                </a:extLst>
              </p:cNvPr>
              <p:cNvSpPr/>
              <p:nvPr/>
            </p:nvSpPr>
            <p:spPr>
              <a:xfrm>
                <a:off x="2949453" y="1965270"/>
                <a:ext cx="239696" cy="236987"/>
              </a:xfrm>
              <a:custGeom>
                <a:avLst/>
                <a:gdLst/>
                <a:ahLst/>
                <a:cxnLst/>
                <a:rect l="l" t="t" r="r" b="b"/>
                <a:pathLst>
                  <a:path w="7610" h="7524" extrusionOk="0">
                    <a:moveTo>
                      <a:pt x="928" y="0"/>
                    </a:moveTo>
                    <a:cubicBezTo>
                      <a:pt x="625" y="0"/>
                      <a:pt x="316" y="18"/>
                      <a:pt x="0" y="55"/>
                    </a:cubicBezTo>
                    <a:cubicBezTo>
                      <a:pt x="420" y="1062"/>
                      <a:pt x="686" y="2241"/>
                      <a:pt x="779" y="3578"/>
                    </a:cubicBezTo>
                    <a:lnTo>
                      <a:pt x="7610" y="7523"/>
                    </a:lnTo>
                    <a:cubicBezTo>
                      <a:pt x="7368" y="4269"/>
                      <a:pt x="6079" y="1961"/>
                      <a:pt x="4117" y="820"/>
                    </a:cubicBezTo>
                    <a:lnTo>
                      <a:pt x="3965" y="731"/>
                    </a:lnTo>
                    <a:cubicBezTo>
                      <a:pt x="3074" y="250"/>
                      <a:pt x="2050" y="0"/>
                      <a:pt x="928" y="0"/>
                    </a:cubicBezTo>
                    <a:close/>
                  </a:path>
                </a:pathLst>
              </a:custGeom>
              <a:solidFill>
                <a:srgbClr val="27DE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5068;p37">
                <a:extLst>
                  <a:ext uri="{FF2B5EF4-FFF2-40B4-BE49-F238E27FC236}">
                    <a16:creationId xmlns:a16="http://schemas.microsoft.com/office/drawing/2014/main" id="{61A45009-0581-43E9-B8B8-989CEDA478D1}"/>
                  </a:ext>
                </a:extLst>
              </p:cNvPr>
              <p:cNvSpPr/>
              <p:nvPr/>
            </p:nvSpPr>
            <p:spPr>
              <a:xfrm>
                <a:off x="2949453" y="1965238"/>
                <a:ext cx="239696" cy="237019"/>
              </a:xfrm>
              <a:custGeom>
                <a:avLst/>
                <a:gdLst/>
                <a:ahLst/>
                <a:cxnLst/>
                <a:rect l="l" t="t" r="r" b="b"/>
                <a:pathLst>
                  <a:path w="7610" h="7525" extrusionOk="0">
                    <a:moveTo>
                      <a:pt x="934" y="0"/>
                    </a:moveTo>
                    <a:cubicBezTo>
                      <a:pt x="631" y="0"/>
                      <a:pt x="320" y="21"/>
                      <a:pt x="0" y="56"/>
                    </a:cubicBezTo>
                    <a:cubicBezTo>
                      <a:pt x="324" y="835"/>
                      <a:pt x="559" y="1714"/>
                      <a:pt x="689" y="2694"/>
                    </a:cubicBezTo>
                    <a:lnTo>
                      <a:pt x="1172" y="3807"/>
                    </a:lnTo>
                    <a:lnTo>
                      <a:pt x="1248" y="3853"/>
                    </a:lnTo>
                    <a:lnTo>
                      <a:pt x="1993" y="2731"/>
                    </a:lnTo>
                    <a:cubicBezTo>
                      <a:pt x="2066" y="2621"/>
                      <a:pt x="2190" y="2562"/>
                      <a:pt x="2314" y="2562"/>
                    </a:cubicBezTo>
                    <a:cubicBezTo>
                      <a:pt x="2379" y="2562"/>
                      <a:pt x="2445" y="2580"/>
                      <a:pt x="2500" y="2611"/>
                    </a:cubicBezTo>
                    <a:lnTo>
                      <a:pt x="4351" y="3680"/>
                    </a:lnTo>
                    <a:cubicBezTo>
                      <a:pt x="4523" y="3780"/>
                      <a:pt x="4589" y="4004"/>
                      <a:pt x="4503" y="4179"/>
                    </a:cubicBezTo>
                    <a:lnTo>
                      <a:pt x="3907" y="5387"/>
                    </a:lnTo>
                    <a:lnTo>
                      <a:pt x="7610" y="7524"/>
                    </a:lnTo>
                    <a:cubicBezTo>
                      <a:pt x="7368" y="4270"/>
                      <a:pt x="6079" y="1962"/>
                      <a:pt x="4117" y="821"/>
                    </a:cubicBezTo>
                    <a:lnTo>
                      <a:pt x="3965" y="732"/>
                    </a:lnTo>
                    <a:cubicBezTo>
                      <a:pt x="3075" y="253"/>
                      <a:pt x="2055" y="0"/>
                      <a:pt x="9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5069;p37">
                <a:extLst>
                  <a:ext uri="{FF2B5EF4-FFF2-40B4-BE49-F238E27FC236}">
                    <a16:creationId xmlns:a16="http://schemas.microsoft.com/office/drawing/2014/main" id="{1706F7BB-A3D3-4E08-9701-27D4B3D42CBB}"/>
                  </a:ext>
                </a:extLst>
              </p:cNvPr>
              <p:cNvSpPr/>
              <p:nvPr/>
            </p:nvSpPr>
            <p:spPr>
              <a:xfrm>
                <a:off x="2993644" y="2157686"/>
                <a:ext cx="164102" cy="114619"/>
              </a:xfrm>
              <a:custGeom>
                <a:avLst/>
                <a:gdLst/>
                <a:ahLst/>
                <a:cxnLst/>
                <a:rect l="l" t="t" r="r" b="b"/>
                <a:pathLst>
                  <a:path w="5210" h="3639" extrusionOk="0">
                    <a:moveTo>
                      <a:pt x="986" y="1"/>
                    </a:moveTo>
                    <a:lnTo>
                      <a:pt x="0" y="2442"/>
                    </a:lnTo>
                    <a:cubicBezTo>
                      <a:pt x="145" y="2718"/>
                      <a:pt x="1896" y="3090"/>
                      <a:pt x="1996" y="3411"/>
                    </a:cubicBezTo>
                    <a:cubicBezTo>
                      <a:pt x="2040" y="3553"/>
                      <a:pt x="2155" y="3638"/>
                      <a:pt x="2285" y="3638"/>
                    </a:cubicBezTo>
                    <a:cubicBezTo>
                      <a:pt x="2329" y="3638"/>
                      <a:pt x="2375" y="3628"/>
                      <a:pt x="2421" y="3607"/>
                    </a:cubicBezTo>
                    <a:lnTo>
                      <a:pt x="4979" y="2455"/>
                    </a:lnTo>
                    <a:cubicBezTo>
                      <a:pt x="5031" y="2432"/>
                      <a:pt x="5079" y="2423"/>
                      <a:pt x="5122" y="2423"/>
                    </a:cubicBezTo>
                    <a:cubicBezTo>
                      <a:pt x="5154" y="2423"/>
                      <a:pt x="5183" y="2428"/>
                      <a:pt x="5210" y="2435"/>
                    </a:cubicBezTo>
                    <a:lnTo>
                      <a:pt x="986" y="1"/>
                    </a:ln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5070;p37">
                <a:extLst>
                  <a:ext uri="{FF2B5EF4-FFF2-40B4-BE49-F238E27FC236}">
                    <a16:creationId xmlns:a16="http://schemas.microsoft.com/office/drawing/2014/main" id="{1CBF3C5E-5B03-4517-9988-335608B79E8D}"/>
                  </a:ext>
                </a:extLst>
              </p:cNvPr>
              <p:cNvSpPr/>
              <p:nvPr/>
            </p:nvSpPr>
            <p:spPr>
              <a:xfrm>
                <a:off x="2320200" y="1969144"/>
                <a:ext cx="707780" cy="963792"/>
              </a:xfrm>
              <a:custGeom>
                <a:avLst/>
                <a:gdLst/>
                <a:ahLst/>
                <a:cxnLst/>
                <a:rect l="l" t="t" r="r" b="b"/>
                <a:pathLst>
                  <a:path w="22471" h="30599" extrusionOk="0">
                    <a:moveTo>
                      <a:pt x="15095" y="8609"/>
                    </a:moveTo>
                    <a:cubicBezTo>
                      <a:pt x="15124" y="8609"/>
                      <a:pt x="15148" y="8617"/>
                      <a:pt x="15168" y="8635"/>
                    </a:cubicBezTo>
                    <a:cubicBezTo>
                      <a:pt x="15764" y="9170"/>
                      <a:pt x="16089" y="10158"/>
                      <a:pt x="16089" y="11541"/>
                    </a:cubicBezTo>
                    <a:cubicBezTo>
                      <a:pt x="16089" y="14638"/>
                      <a:pt x="13916" y="18403"/>
                      <a:pt x="11237" y="19948"/>
                    </a:cubicBezTo>
                    <a:cubicBezTo>
                      <a:pt x="10422" y="20419"/>
                      <a:pt x="9701" y="20645"/>
                      <a:pt x="9093" y="20645"/>
                    </a:cubicBezTo>
                    <a:cubicBezTo>
                      <a:pt x="8780" y="20645"/>
                      <a:pt x="8496" y="20585"/>
                      <a:pt x="8245" y="20469"/>
                    </a:cubicBezTo>
                    <a:cubicBezTo>
                      <a:pt x="7399" y="20075"/>
                      <a:pt x="14056" y="8609"/>
                      <a:pt x="15095" y="8609"/>
                    </a:cubicBezTo>
                    <a:close/>
                    <a:moveTo>
                      <a:pt x="18070" y="1"/>
                    </a:moveTo>
                    <a:cubicBezTo>
                      <a:pt x="17944" y="1"/>
                      <a:pt x="17820" y="61"/>
                      <a:pt x="17747" y="170"/>
                    </a:cubicBezTo>
                    <a:lnTo>
                      <a:pt x="15623" y="3363"/>
                    </a:lnTo>
                    <a:cubicBezTo>
                      <a:pt x="15515" y="3525"/>
                      <a:pt x="15273" y="3642"/>
                      <a:pt x="15078" y="3642"/>
                    </a:cubicBezTo>
                    <a:cubicBezTo>
                      <a:pt x="15074" y="3642"/>
                      <a:pt x="15071" y="3642"/>
                      <a:pt x="15068" y="3642"/>
                    </a:cubicBezTo>
                    <a:cubicBezTo>
                      <a:pt x="15022" y="3640"/>
                      <a:pt x="14977" y="3640"/>
                      <a:pt x="14931" y="3640"/>
                    </a:cubicBezTo>
                    <a:cubicBezTo>
                      <a:pt x="14733" y="3640"/>
                      <a:pt x="14530" y="3652"/>
                      <a:pt x="14323" y="3676"/>
                    </a:cubicBezTo>
                    <a:lnTo>
                      <a:pt x="14323" y="1339"/>
                    </a:lnTo>
                    <a:lnTo>
                      <a:pt x="12906" y="522"/>
                    </a:lnTo>
                    <a:cubicBezTo>
                      <a:pt x="12878" y="507"/>
                      <a:pt x="12847" y="499"/>
                      <a:pt x="12814" y="499"/>
                    </a:cubicBezTo>
                    <a:cubicBezTo>
                      <a:pt x="12770" y="499"/>
                      <a:pt x="12723" y="513"/>
                      <a:pt x="12672" y="543"/>
                    </a:cubicBezTo>
                    <a:lnTo>
                      <a:pt x="9800" y="2201"/>
                    </a:lnTo>
                    <a:cubicBezTo>
                      <a:pt x="9627" y="2301"/>
                      <a:pt x="9475" y="2539"/>
                      <a:pt x="9458" y="2736"/>
                    </a:cubicBezTo>
                    <a:lnTo>
                      <a:pt x="9168" y="5935"/>
                    </a:lnTo>
                    <a:cubicBezTo>
                      <a:pt x="9151" y="6132"/>
                      <a:pt x="9017" y="6397"/>
                      <a:pt x="8872" y="6531"/>
                    </a:cubicBezTo>
                    <a:cubicBezTo>
                      <a:pt x="8310" y="7045"/>
                      <a:pt x="7779" y="7614"/>
                      <a:pt x="7276" y="8221"/>
                    </a:cubicBezTo>
                    <a:cubicBezTo>
                      <a:pt x="7180" y="8334"/>
                      <a:pt x="7015" y="8404"/>
                      <a:pt x="6860" y="8404"/>
                    </a:cubicBezTo>
                    <a:cubicBezTo>
                      <a:pt x="6808" y="8404"/>
                      <a:pt x="6756" y="8396"/>
                      <a:pt x="6710" y="8379"/>
                    </a:cubicBezTo>
                    <a:lnTo>
                      <a:pt x="4865" y="7735"/>
                    </a:lnTo>
                    <a:cubicBezTo>
                      <a:pt x="4823" y="7720"/>
                      <a:pt x="4778" y="7713"/>
                      <a:pt x="4733" y="7713"/>
                    </a:cubicBezTo>
                    <a:cubicBezTo>
                      <a:pt x="4581" y="7713"/>
                      <a:pt x="4425" y="7795"/>
                      <a:pt x="4348" y="7928"/>
                    </a:cubicBezTo>
                    <a:lnTo>
                      <a:pt x="2234" y="11586"/>
                    </a:lnTo>
                    <a:cubicBezTo>
                      <a:pt x="2137" y="11759"/>
                      <a:pt x="2179" y="12004"/>
                      <a:pt x="2328" y="12131"/>
                    </a:cubicBezTo>
                    <a:lnTo>
                      <a:pt x="3807" y="13406"/>
                    </a:lnTo>
                    <a:cubicBezTo>
                      <a:pt x="3958" y="13535"/>
                      <a:pt x="4020" y="13790"/>
                      <a:pt x="3951" y="13976"/>
                    </a:cubicBezTo>
                    <a:cubicBezTo>
                      <a:pt x="3676" y="14714"/>
                      <a:pt x="3452" y="15462"/>
                      <a:pt x="3286" y="16204"/>
                    </a:cubicBezTo>
                    <a:cubicBezTo>
                      <a:pt x="3245" y="16396"/>
                      <a:pt x="3083" y="16645"/>
                      <a:pt x="2920" y="16758"/>
                    </a:cubicBezTo>
                    <a:lnTo>
                      <a:pt x="293" y="18607"/>
                    </a:lnTo>
                    <a:cubicBezTo>
                      <a:pt x="131" y="18720"/>
                      <a:pt x="0" y="18976"/>
                      <a:pt x="0" y="19172"/>
                    </a:cubicBezTo>
                    <a:lnTo>
                      <a:pt x="0" y="22489"/>
                    </a:lnTo>
                    <a:cubicBezTo>
                      <a:pt x="0" y="22592"/>
                      <a:pt x="41" y="22665"/>
                      <a:pt x="103" y="22703"/>
                    </a:cubicBezTo>
                    <a:lnTo>
                      <a:pt x="3428" y="24624"/>
                    </a:lnTo>
                    <a:lnTo>
                      <a:pt x="2217" y="27071"/>
                    </a:lnTo>
                    <a:cubicBezTo>
                      <a:pt x="2128" y="27247"/>
                      <a:pt x="2196" y="27471"/>
                      <a:pt x="2365" y="27571"/>
                    </a:cubicBezTo>
                    <a:lnTo>
                      <a:pt x="6889" y="30192"/>
                    </a:lnTo>
                    <a:cubicBezTo>
                      <a:pt x="6947" y="30224"/>
                      <a:pt x="7012" y="30240"/>
                      <a:pt x="7076" y="30240"/>
                    </a:cubicBezTo>
                    <a:cubicBezTo>
                      <a:pt x="7202" y="30240"/>
                      <a:pt x="7326" y="30181"/>
                      <a:pt x="7400" y="30071"/>
                    </a:cubicBezTo>
                    <a:lnTo>
                      <a:pt x="9454" y="27971"/>
                    </a:lnTo>
                    <a:cubicBezTo>
                      <a:pt x="9461" y="28064"/>
                      <a:pt x="9502" y="28133"/>
                      <a:pt x="9564" y="28165"/>
                    </a:cubicBezTo>
                    <a:lnTo>
                      <a:pt x="13775" y="30598"/>
                    </a:lnTo>
                    <a:lnTo>
                      <a:pt x="13888" y="27299"/>
                    </a:lnTo>
                    <a:cubicBezTo>
                      <a:pt x="13888" y="27299"/>
                      <a:pt x="12999" y="26150"/>
                      <a:pt x="13016" y="25951"/>
                    </a:cubicBezTo>
                    <a:lnTo>
                      <a:pt x="17606" y="20951"/>
                    </a:lnTo>
                    <a:cubicBezTo>
                      <a:pt x="17649" y="20966"/>
                      <a:pt x="17694" y="20973"/>
                      <a:pt x="17739" y="20973"/>
                    </a:cubicBezTo>
                    <a:cubicBezTo>
                      <a:pt x="17893" y="20973"/>
                      <a:pt x="18048" y="20892"/>
                      <a:pt x="18123" y="20762"/>
                    </a:cubicBezTo>
                    <a:lnTo>
                      <a:pt x="20236" y="17103"/>
                    </a:lnTo>
                    <a:cubicBezTo>
                      <a:pt x="20336" y="16931"/>
                      <a:pt x="20295" y="16686"/>
                      <a:pt x="20144" y="16559"/>
                    </a:cubicBezTo>
                    <a:lnTo>
                      <a:pt x="22178" y="10083"/>
                    </a:lnTo>
                    <a:cubicBezTo>
                      <a:pt x="22340" y="9969"/>
                      <a:pt x="22471" y="9714"/>
                      <a:pt x="22471" y="9517"/>
                    </a:cubicBezTo>
                    <a:lnTo>
                      <a:pt x="22367" y="5993"/>
                    </a:lnTo>
                    <a:lnTo>
                      <a:pt x="22367" y="5990"/>
                    </a:lnTo>
                    <a:cubicBezTo>
                      <a:pt x="22336" y="5972"/>
                      <a:pt x="22299" y="5961"/>
                      <a:pt x="22258" y="5961"/>
                    </a:cubicBezTo>
                    <a:cubicBezTo>
                      <a:pt x="22222" y="5961"/>
                      <a:pt x="22183" y="5969"/>
                      <a:pt x="22143" y="5987"/>
                    </a:cubicBezTo>
                    <a:lnTo>
                      <a:pt x="20257" y="1618"/>
                    </a:lnTo>
                    <a:cubicBezTo>
                      <a:pt x="20343" y="1442"/>
                      <a:pt x="20278" y="1218"/>
                      <a:pt x="20105" y="1118"/>
                    </a:cubicBezTo>
                    <a:lnTo>
                      <a:pt x="18258" y="49"/>
                    </a:lnTo>
                    <a:cubicBezTo>
                      <a:pt x="18199" y="17"/>
                      <a:pt x="18134" y="1"/>
                      <a:pt x="1807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5071;p37">
                <a:extLst>
                  <a:ext uri="{FF2B5EF4-FFF2-40B4-BE49-F238E27FC236}">
                    <a16:creationId xmlns:a16="http://schemas.microsoft.com/office/drawing/2014/main" id="{C491D603-5322-4386-9287-8400DA1D0D53}"/>
                  </a:ext>
                </a:extLst>
              </p:cNvPr>
              <p:cNvSpPr/>
              <p:nvPr/>
            </p:nvSpPr>
            <p:spPr>
              <a:xfrm>
                <a:off x="2807400" y="1969175"/>
                <a:ext cx="242184" cy="205175"/>
              </a:xfrm>
              <a:custGeom>
                <a:avLst/>
                <a:gdLst/>
                <a:ahLst/>
                <a:cxnLst/>
                <a:rect l="l" t="t" r="r" b="b"/>
                <a:pathLst>
                  <a:path w="7689" h="6514" extrusionOk="0">
                    <a:moveTo>
                      <a:pt x="2599" y="1"/>
                    </a:moveTo>
                    <a:cubicBezTo>
                      <a:pt x="2475" y="1"/>
                      <a:pt x="2352" y="61"/>
                      <a:pt x="2279" y="169"/>
                    </a:cubicBezTo>
                    <a:lnTo>
                      <a:pt x="155" y="3362"/>
                    </a:lnTo>
                    <a:cubicBezTo>
                      <a:pt x="117" y="3421"/>
                      <a:pt x="62" y="3469"/>
                      <a:pt x="0" y="3510"/>
                    </a:cubicBezTo>
                    <a:lnTo>
                      <a:pt x="3030" y="5262"/>
                    </a:lnTo>
                    <a:lnTo>
                      <a:pt x="5196" y="6513"/>
                    </a:lnTo>
                    <a:lnTo>
                      <a:pt x="7031" y="4396"/>
                    </a:lnTo>
                    <a:lnTo>
                      <a:pt x="7602" y="3241"/>
                    </a:lnTo>
                    <a:cubicBezTo>
                      <a:pt x="7689" y="3061"/>
                      <a:pt x="7620" y="2838"/>
                      <a:pt x="7451" y="2741"/>
                    </a:cubicBezTo>
                    <a:lnTo>
                      <a:pt x="4637" y="1117"/>
                    </a:lnTo>
                    <a:lnTo>
                      <a:pt x="2782" y="48"/>
                    </a:lnTo>
                    <a:cubicBezTo>
                      <a:pt x="2725" y="16"/>
                      <a:pt x="2661" y="1"/>
                      <a:pt x="2599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5072;p37">
                <a:extLst>
                  <a:ext uri="{FF2B5EF4-FFF2-40B4-BE49-F238E27FC236}">
                    <a16:creationId xmlns:a16="http://schemas.microsoft.com/office/drawing/2014/main" id="{C6F34026-689C-4A44-8D79-036FBC8B502B}"/>
                  </a:ext>
                </a:extLst>
              </p:cNvPr>
              <p:cNvSpPr/>
              <p:nvPr/>
            </p:nvSpPr>
            <p:spPr>
              <a:xfrm>
                <a:off x="2323791" y="2490580"/>
                <a:ext cx="248799" cy="151723"/>
              </a:xfrm>
              <a:custGeom>
                <a:avLst/>
                <a:gdLst/>
                <a:ahLst/>
                <a:cxnLst/>
                <a:rect l="l" t="t" r="r" b="b"/>
                <a:pathLst>
                  <a:path w="7899" h="4817" extrusionOk="0">
                    <a:moveTo>
                      <a:pt x="3000" y="0"/>
                    </a:moveTo>
                    <a:cubicBezTo>
                      <a:pt x="2941" y="83"/>
                      <a:pt x="2872" y="155"/>
                      <a:pt x="2806" y="203"/>
                    </a:cubicBezTo>
                    <a:lnTo>
                      <a:pt x="179" y="2052"/>
                    </a:lnTo>
                    <a:cubicBezTo>
                      <a:pt x="110" y="2100"/>
                      <a:pt x="52" y="2179"/>
                      <a:pt x="0" y="2262"/>
                    </a:cubicBezTo>
                    <a:lnTo>
                      <a:pt x="4413" y="4816"/>
                    </a:lnTo>
                    <a:lnTo>
                      <a:pt x="7899" y="2834"/>
                    </a:lnTo>
                    <a:lnTo>
                      <a:pt x="3000" y="0"/>
                    </a:ln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5073;p37">
                <a:extLst>
                  <a:ext uri="{FF2B5EF4-FFF2-40B4-BE49-F238E27FC236}">
                    <a16:creationId xmlns:a16="http://schemas.microsoft.com/office/drawing/2014/main" id="{C3E70B7D-D33A-45BA-80D3-B277057295FB}"/>
                  </a:ext>
                </a:extLst>
              </p:cNvPr>
              <p:cNvSpPr/>
              <p:nvPr/>
            </p:nvSpPr>
            <p:spPr>
              <a:xfrm>
                <a:off x="2388612" y="2212208"/>
                <a:ext cx="237302" cy="215065"/>
              </a:xfrm>
              <a:custGeom>
                <a:avLst/>
                <a:gdLst/>
                <a:ahLst/>
                <a:cxnLst/>
                <a:rect l="l" t="t" r="r" b="b"/>
                <a:pathLst>
                  <a:path w="7534" h="6828" extrusionOk="0">
                    <a:moveTo>
                      <a:pt x="2521" y="0"/>
                    </a:moveTo>
                    <a:cubicBezTo>
                      <a:pt x="2383" y="14"/>
                      <a:pt x="2245" y="90"/>
                      <a:pt x="2176" y="211"/>
                    </a:cubicBezTo>
                    <a:lnTo>
                      <a:pt x="62" y="3869"/>
                    </a:lnTo>
                    <a:cubicBezTo>
                      <a:pt x="14" y="3956"/>
                      <a:pt x="0" y="4055"/>
                      <a:pt x="18" y="4152"/>
                    </a:cubicBezTo>
                    <a:lnTo>
                      <a:pt x="4641" y="6827"/>
                    </a:lnTo>
                    <a:lnTo>
                      <a:pt x="7534" y="2917"/>
                    </a:lnTo>
                    <a:lnTo>
                      <a:pt x="2521" y="0"/>
                    </a:ln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5074;p37">
                <a:extLst>
                  <a:ext uri="{FF2B5EF4-FFF2-40B4-BE49-F238E27FC236}">
                    <a16:creationId xmlns:a16="http://schemas.microsoft.com/office/drawing/2014/main" id="{83649021-78A9-4FD2-8EEF-7A39A54E48C5}"/>
                  </a:ext>
                </a:extLst>
              </p:cNvPr>
              <p:cNvSpPr/>
              <p:nvPr/>
            </p:nvSpPr>
            <p:spPr>
              <a:xfrm>
                <a:off x="2619487" y="1984924"/>
                <a:ext cx="240168" cy="157078"/>
              </a:xfrm>
              <a:custGeom>
                <a:avLst/>
                <a:gdLst/>
                <a:ahLst/>
                <a:cxnLst/>
                <a:rect l="l" t="t" r="r" b="b"/>
                <a:pathLst>
                  <a:path w="7625" h="4987" extrusionOk="0">
                    <a:moveTo>
                      <a:pt x="3315" y="0"/>
                    </a:moveTo>
                    <a:cubicBezTo>
                      <a:pt x="3269" y="0"/>
                      <a:pt x="3221" y="13"/>
                      <a:pt x="3170" y="42"/>
                    </a:cubicBezTo>
                    <a:lnTo>
                      <a:pt x="298" y="1700"/>
                    </a:lnTo>
                    <a:cubicBezTo>
                      <a:pt x="177" y="1769"/>
                      <a:pt x="62" y="1910"/>
                      <a:pt x="0" y="2058"/>
                    </a:cubicBezTo>
                    <a:lnTo>
                      <a:pt x="5069" y="4986"/>
                    </a:lnTo>
                    <a:lnTo>
                      <a:pt x="7624" y="3510"/>
                    </a:lnTo>
                    <a:lnTo>
                      <a:pt x="7624" y="2458"/>
                    </a:lnTo>
                    <a:lnTo>
                      <a:pt x="6731" y="1941"/>
                    </a:lnTo>
                    <a:lnTo>
                      <a:pt x="4821" y="838"/>
                    </a:lnTo>
                    <a:lnTo>
                      <a:pt x="4787" y="817"/>
                    </a:lnTo>
                    <a:lnTo>
                      <a:pt x="3401" y="21"/>
                    </a:lnTo>
                    <a:cubicBezTo>
                      <a:pt x="3377" y="7"/>
                      <a:pt x="3349" y="0"/>
                      <a:pt x="3315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5075;p37">
                <a:extLst>
                  <a:ext uri="{FF2B5EF4-FFF2-40B4-BE49-F238E27FC236}">
                    <a16:creationId xmlns:a16="http://schemas.microsoft.com/office/drawing/2014/main" id="{926543EC-C7DA-4268-843E-EABBAA2E605B}"/>
                  </a:ext>
                </a:extLst>
              </p:cNvPr>
              <p:cNvSpPr/>
              <p:nvPr/>
            </p:nvSpPr>
            <p:spPr>
              <a:xfrm>
                <a:off x="2453213" y="2045934"/>
                <a:ext cx="707812" cy="903632"/>
              </a:xfrm>
              <a:custGeom>
                <a:avLst/>
                <a:gdLst/>
                <a:ahLst/>
                <a:cxnLst/>
                <a:rect l="l" t="t" r="r" b="b"/>
                <a:pathLst>
                  <a:path w="22472" h="28689" extrusionOk="0">
                    <a:moveTo>
                      <a:pt x="13404" y="8076"/>
                    </a:moveTo>
                    <a:cubicBezTo>
                      <a:pt x="14996" y="8076"/>
                      <a:pt x="16089" y="9344"/>
                      <a:pt x="16089" y="11541"/>
                    </a:cubicBezTo>
                    <a:cubicBezTo>
                      <a:pt x="16089" y="14638"/>
                      <a:pt x="13917" y="18403"/>
                      <a:pt x="11238" y="19947"/>
                    </a:cubicBezTo>
                    <a:cubicBezTo>
                      <a:pt x="10458" y="20397"/>
                      <a:pt x="9721" y="20610"/>
                      <a:pt x="9068" y="20610"/>
                    </a:cubicBezTo>
                    <a:cubicBezTo>
                      <a:pt x="7476" y="20610"/>
                      <a:pt x="6383" y="19342"/>
                      <a:pt x="6383" y="17148"/>
                    </a:cubicBezTo>
                    <a:cubicBezTo>
                      <a:pt x="6383" y="14051"/>
                      <a:pt x="8556" y="10286"/>
                      <a:pt x="11238" y="8738"/>
                    </a:cubicBezTo>
                    <a:cubicBezTo>
                      <a:pt x="12016" y="8289"/>
                      <a:pt x="12752" y="8076"/>
                      <a:pt x="13404" y="8076"/>
                    </a:cubicBezTo>
                    <a:close/>
                    <a:moveTo>
                      <a:pt x="18069" y="1"/>
                    </a:moveTo>
                    <a:cubicBezTo>
                      <a:pt x="17944" y="1"/>
                      <a:pt x="17820" y="60"/>
                      <a:pt x="17748" y="169"/>
                    </a:cubicBezTo>
                    <a:lnTo>
                      <a:pt x="15623" y="3363"/>
                    </a:lnTo>
                    <a:cubicBezTo>
                      <a:pt x="15515" y="3526"/>
                      <a:pt x="15272" y="3642"/>
                      <a:pt x="15073" y="3642"/>
                    </a:cubicBezTo>
                    <a:cubicBezTo>
                      <a:pt x="15070" y="3642"/>
                      <a:pt x="15068" y="3642"/>
                      <a:pt x="15065" y="3642"/>
                    </a:cubicBezTo>
                    <a:cubicBezTo>
                      <a:pt x="15015" y="3640"/>
                      <a:pt x="14965" y="3639"/>
                      <a:pt x="14914" y="3639"/>
                    </a:cubicBezTo>
                    <a:cubicBezTo>
                      <a:pt x="14522" y="3639"/>
                      <a:pt x="14110" y="3685"/>
                      <a:pt x="13683" y="3780"/>
                    </a:cubicBezTo>
                    <a:cubicBezTo>
                      <a:pt x="13655" y="3786"/>
                      <a:pt x="13628" y="3789"/>
                      <a:pt x="13602" y="3789"/>
                    </a:cubicBezTo>
                    <a:cubicBezTo>
                      <a:pt x="13444" y="3789"/>
                      <a:pt x="13317" y="3679"/>
                      <a:pt x="13300" y="3511"/>
                    </a:cubicBezTo>
                    <a:lnTo>
                      <a:pt x="13021" y="718"/>
                    </a:lnTo>
                    <a:cubicBezTo>
                      <a:pt x="13006" y="579"/>
                      <a:pt x="12924" y="499"/>
                      <a:pt x="12817" y="499"/>
                    </a:cubicBezTo>
                    <a:cubicBezTo>
                      <a:pt x="12772" y="499"/>
                      <a:pt x="12723" y="513"/>
                      <a:pt x="12672" y="542"/>
                    </a:cubicBezTo>
                    <a:lnTo>
                      <a:pt x="9800" y="2201"/>
                    </a:lnTo>
                    <a:cubicBezTo>
                      <a:pt x="9628" y="2300"/>
                      <a:pt x="9476" y="2538"/>
                      <a:pt x="9458" y="2739"/>
                    </a:cubicBezTo>
                    <a:lnTo>
                      <a:pt x="9169" y="5935"/>
                    </a:lnTo>
                    <a:cubicBezTo>
                      <a:pt x="9152" y="6132"/>
                      <a:pt x="9017" y="6396"/>
                      <a:pt x="8873" y="6531"/>
                    </a:cubicBezTo>
                    <a:cubicBezTo>
                      <a:pt x="8311" y="7045"/>
                      <a:pt x="7779" y="7614"/>
                      <a:pt x="7276" y="8221"/>
                    </a:cubicBezTo>
                    <a:cubicBezTo>
                      <a:pt x="7181" y="8334"/>
                      <a:pt x="7016" y="8403"/>
                      <a:pt x="6861" y="8403"/>
                    </a:cubicBezTo>
                    <a:cubicBezTo>
                      <a:pt x="6809" y="8403"/>
                      <a:pt x="6758" y="8396"/>
                      <a:pt x="6711" y="8379"/>
                    </a:cubicBezTo>
                    <a:lnTo>
                      <a:pt x="4866" y="7734"/>
                    </a:lnTo>
                    <a:cubicBezTo>
                      <a:pt x="4823" y="7720"/>
                      <a:pt x="4779" y="7713"/>
                      <a:pt x="4734" y="7713"/>
                    </a:cubicBezTo>
                    <a:cubicBezTo>
                      <a:pt x="4581" y="7713"/>
                      <a:pt x="4426" y="7794"/>
                      <a:pt x="4348" y="7927"/>
                    </a:cubicBezTo>
                    <a:lnTo>
                      <a:pt x="2235" y="11586"/>
                    </a:lnTo>
                    <a:cubicBezTo>
                      <a:pt x="2139" y="11759"/>
                      <a:pt x="2180" y="12003"/>
                      <a:pt x="2328" y="12131"/>
                    </a:cubicBezTo>
                    <a:lnTo>
                      <a:pt x="3807" y="13406"/>
                    </a:lnTo>
                    <a:cubicBezTo>
                      <a:pt x="3960" y="13534"/>
                      <a:pt x="4022" y="13789"/>
                      <a:pt x="3952" y="13976"/>
                    </a:cubicBezTo>
                    <a:cubicBezTo>
                      <a:pt x="3677" y="14713"/>
                      <a:pt x="3452" y="15462"/>
                      <a:pt x="3287" y="16203"/>
                    </a:cubicBezTo>
                    <a:cubicBezTo>
                      <a:pt x="3245" y="16396"/>
                      <a:pt x="3080" y="16644"/>
                      <a:pt x="2921" y="16758"/>
                    </a:cubicBezTo>
                    <a:lnTo>
                      <a:pt x="294" y="18607"/>
                    </a:lnTo>
                    <a:cubicBezTo>
                      <a:pt x="132" y="18720"/>
                      <a:pt x="1" y="18975"/>
                      <a:pt x="1" y="19172"/>
                    </a:cubicBezTo>
                    <a:lnTo>
                      <a:pt x="1" y="22488"/>
                    </a:lnTo>
                    <a:cubicBezTo>
                      <a:pt x="1" y="22641"/>
                      <a:pt x="86" y="22731"/>
                      <a:pt x="206" y="22731"/>
                    </a:cubicBezTo>
                    <a:cubicBezTo>
                      <a:pt x="244" y="22731"/>
                      <a:pt x="285" y="22722"/>
                      <a:pt x="328" y="22703"/>
                    </a:cubicBezTo>
                    <a:lnTo>
                      <a:pt x="2887" y="21548"/>
                    </a:lnTo>
                    <a:cubicBezTo>
                      <a:pt x="2931" y="21528"/>
                      <a:pt x="2976" y="21518"/>
                      <a:pt x="3020" y="21518"/>
                    </a:cubicBezTo>
                    <a:cubicBezTo>
                      <a:pt x="3150" y="21518"/>
                      <a:pt x="3267" y="21604"/>
                      <a:pt x="3311" y="21744"/>
                    </a:cubicBezTo>
                    <a:cubicBezTo>
                      <a:pt x="3459" y="22216"/>
                      <a:pt x="3653" y="22637"/>
                      <a:pt x="3883" y="23013"/>
                    </a:cubicBezTo>
                    <a:cubicBezTo>
                      <a:pt x="3987" y="23182"/>
                      <a:pt x="4008" y="23454"/>
                      <a:pt x="3921" y="23634"/>
                    </a:cubicBezTo>
                    <a:lnTo>
                      <a:pt x="2214" y="27071"/>
                    </a:lnTo>
                    <a:cubicBezTo>
                      <a:pt x="2128" y="27247"/>
                      <a:pt x="2197" y="27471"/>
                      <a:pt x="2367" y="27571"/>
                    </a:cubicBezTo>
                    <a:lnTo>
                      <a:pt x="4218" y="28640"/>
                    </a:lnTo>
                    <a:cubicBezTo>
                      <a:pt x="4276" y="28673"/>
                      <a:pt x="4341" y="28688"/>
                      <a:pt x="4405" y="28688"/>
                    </a:cubicBezTo>
                    <a:cubicBezTo>
                      <a:pt x="4530" y="28688"/>
                      <a:pt x="4654" y="28629"/>
                      <a:pt x="4725" y="28519"/>
                    </a:cubicBezTo>
                    <a:lnTo>
                      <a:pt x="6852" y="25323"/>
                    </a:lnTo>
                    <a:cubicBezTo>
                      <a:pt x="6958" y="25163"/>
                      <a:pt x="7201" y="25047"/>
                      <a:pt x="7399" y="25047"/>
                    </a:cubicBezTo>
                    <a:cubicBezTo>
                      <a:pt x="7401" y="25047"/>
                      <a:pt x="7404" y="25047"/>
                      <a:pt x="7407" y="25047"/>
                    </a:cubicBezTo>
                    <a:cubicBezTo>
                      <a:pt x="7456" y="25049"/>
                      <a:pt x="7506" y="25050"/>
                      <a:pt x="7556" y="25050"/>
                    </a:cubicBezTo>
                    <a:cubicBezTo>
                      <a:pt x="7949" y="25050"/>
                      <a:pt x="8362" y="25001"/>
                      <a:pt x="8790" y="24909"/>
                    </a:cubicBezTo>
                    <a:cubicBezTo>
                      <a:pt x="8817" y="24903"/>
                      <a:pt x="8845" y="24899"/>
                      <a:pt x="8871" y="24899"/>
                    </a:cubicBezTo>
                    <a:cubicBezTo>
                      <a:pt x="9029" y="24899"/>
                      <a:pt x="9158" y="25010"/>
                      <a:pt x="9173" y="25178"/>
                    </a:cubicBezTo>
                    <a:lnTo>
                      <a:pt x="9455" y="27971"/>
                    </a:lnTo>
                    <a:cubicBezTo>
                      <a:pt x="9467" y="28110"/>
                      <a:pt x="9549" y="28190"/>
                      <a:pt x="9656" y="28190"/>
                    </a:cubicBezTo>
                    <a:cubicBezTo>
                      <a:pt x="9700" y="28190"/>
                      <a:pt x="9750" y="28176"/>
                      <a:pt x="9800" y="28147"/>
                    </a:cubicBezTo>
                    <a:lnTo>
                      <a:pt x="12672" y="26489"/>
                    </a:lnTo>
                    <a:cubicBezTo>
                      <a:pt x="12845" y="26389"/>
                      <a:pt x="13000" y="26147"/>
                      <a:pt x="13017" y="25951"/>
                    </a:cubicBezTo>
                    <a:lnTo>
                      <a:pt x="13303" y="22754"/>
                    </a:lnTo>
                    <a:cubicBezTo>
                      <a:pt x="13320" y="22558"/>
                      <a:pt x="13459" y="22292"/>
                      <a:pt x="13603" y="22157"/>
                    </a:cubicBezTo>
                    <a:cubicBezTo>
                      <a:pt x="14162" y="21644"/>
                      <a:pt x="14697" y="21075"/>
                      <a:pt x="15200" y="20468"/>
                    </a:cubicBezTo>
                    <a:cubicBezTo>
                      <a:pt x="15293" y="20354"/>
                      <a:pt x="15457" y="20285"/>
                      <a:pt x="15612" y="20285"/>
                    </a:cubicBezTo>
                    <a:cubicBezTo>
                      <a:pt x="15664" y="20285"/>
                      <a:pt x="15715" y="20293"/>
                      <a:pt x="15762" y="20310"/>
                    </a:cubicBezTo>
                    <a:lnTo>
                      <a:pt x="17606" y="20951"/>
                    </a:lnTo>
                    <a:cubicBezTo>
                      <a:pt x="17649" y="20966"/>
                      <a:pt x="17693" y="20973"/>
                      <a:pt x="17739" y="20973"/>
                    </a:cubicBezTo>
                    <a:cubicBezTo>
                      <a:pt x="17892" y="20973"/>
                      <a:pt x="18049" y="20892"/>
                      <a:pt x="18123" y="20761"/>
                    </a:cubicBezTo>
                    <a:lnTo>
                      <a:pt x="20237" y="17103"/>
                    </a:lnTo>
                    <a:cubicBezTo>
                      <a:pt x="20337" y="16931"/>
                      <a:pt x="20296" y="16686"/>
                      <a:pt x="20144" y="16558"/>
                    </a:cubicBezTo>
                    <a:lnTo>
                      <a:pt x="18665" y="15282"/>
                    </a:lnTo>
                    <a:cubicBezTo>
                      <a:pt x="18516" y="15152"/>
                      <a:pt x="18451" y="14899"/>
                      <a:pt x="18520" y="14713"/>
                    </a:cubicBezTo>
                    <a:cubicBezTo>
                      <a:pt x="18796" y="13972"/>
                      <a:pt x="19020" y="13228"/>
                      <a:pt x="19186" y="12486"/>
                    </a:cubicBezTo>
                    <a:cubicBezTo>
                      <a:pt x="19231" y="12293"/>
                      <a:pt x="19393" y="12044"/>
                      <a:pt x="19554" y="11928"/>
                    </a:cubicBezTo>
                    <a:lnTo>
                      <a:pt x="22178" y="10083"/>
                    </a:lnTo>
                    <a:cubicBezTo>
                      <a:pt x="22340" y="9969"/>
                      <a:pt x="22471" y="9714"/>
                      <a:pt x="22471" y="9517"/>
                    </a:cubicBezTo>
                    <a:lnTo>
                      <a:pt x="22471" y="6200"/>
                    </a:lnTo>
                    <a:cubicBezTo>
                      <a:pt x="22471" y="6048"/>
                      <a:pt x="22388" y="5958"/>
                      <a:pt x="22268" y="5958"/>
                    </a:cubicBezTo>
                    <a:cubicBezTo>
                      <a:pt x="22230" y="5958"/>
                      <a:pt x="22188" y="5968"/>
                      <a:pt x="22144" y="5987"/>
                    </a:cubicBezTo>
                    <a:lnTo>
                      <a:pt x="19589" y="7141"/>
                    </a:lnTo>
                    <a:cubicBezTo>
                      <a:pt x="19544" y="7161"/>
                      <a:pt x="19498" y="7170"/>
                      <a:pt x="19454" y="7170"/>
                    </a:cubicBezTo>
                    <a:cubicBezTo>
                      <a:pt x="19322" y="7170"/>
                      <a:pt x="19205" y="7084"/>
                      <a:pt x="19161" y="6942"/>
                    </a:cubicBezTo>
                    <a:cubicBezTo>
                      <a:pt x="19013" y="6473"/>
                      <a:pt x="18820" y="6049"/>
                      <a:pt x="18593" y="5676"/>
                    </a:cubicBezTo>
                    <a:cubicBezTo>
                      <a:pt x="18489" y="5507"/>
                      <a:pt x="18465" y="5231"/>
                      <a:pt x="18551" y="5056"/>
                    </a:cubicBezTo>
                    <a:lnTo>
                      <a:pt x="20258" y="1617"/>
                    </a:lnTo>
                    <a:cubicBezTo>
                      <a:pt x="20344" y="1442"/>
                      <a:pt x="20278" y="1218"/>
                      <a:pt x="20106" y="1118"/>
                    </a:cubicBezTo>
                    <a:lnTo>
                      <a:pt x="18255" y="49"/>
                    </a:lnTo>
                    <a:cubicBezTo>
                      <a:pt x="18197" y="16"/>
                      <a:pt x="18133" y="1"/>
                      <a:pt x="18069" y="1"/>
                    </a:cubicBez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5076;p37">
                <a:extLst>
                  <a:ext uri="{FF2B5EF4-FFF2-40B4-BE49-F238E27FC236}">
                    <a16:creationId xmlns:a16="http://schemas.microsoft.com/office/drawing/2014/main" id="{836E4989-152A-4F5D-B307-64BB0F88234F}"/>
                  </a:ext>
                </a:extLst>
              </p:cNvPr>
              <p:cNvSpPr/>
              <p:nvPr/>
            </p:nvSpPr>
            <p:spPr>
              <a:xfrm>
                <a:off x="2675017" y="2356969"/>
                <a:ext cx="208954" cy="269493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8556" extrusionOk="0">
                    <a:moveTo>
                      <a:pt x="4537" y="1"/>
                    </a:moveTo>
                    <a:cubicBezTo>
                      <a:pt x="4115" y="1"/>
                      <a:pt x="3640" y="137"/>
                      <a:pt x="3137" y="428"/>
                    </a:cubicBezTo>
                    <a:cubicBezTo>
                      <a:pt x="1407" y="1429"/>
                      <a:pt x="0" y="3859"/>
                      <a:pt x="0" y="5859"/>
                    </a:cubicBezTo>
                    <a:cubicBezTo>
                      <a:pt x="0" y="6859"/>
                      <a:pt x="352" y="7559"/>
                      <a:pt x="917" y="7890"/>
                    </a:cubicBezTo>
                    <a:lnTo>
                      <a:pt x="920" y="7890"/>
                    </a:lnTo>
                    <a:lnTo>
                      <a:pt x="2082" y="8555"/>
                    </a:lnTo>
                    <a:lnTo>
                      <a:pt x="2358" y="8090"/>
                    </a:lnTo>
                    <a:cubicBezTo>
                      <a:pt x="2644" y="8024"/>
                      <a:pt x="2944" y="7921"/>
                      <a:pt x="3258" y="7738"/>
                    </a:cubicBezTo>
                    <a:cubicBezTo>
                      <a:pt x="4989" y="6738"/>
                      <a:pt x="6396" y="4308"/>
                      <a:pt x="6396" y="2307"/>
                    </a:cubicBezTo>
                    <a:cubicBezTo>
                      <a:pt x="6396" y="2011"/>
                      <a:pt x="6355" y="1749"/>
                      <a:pt x="6296" y="1504"/>
                    </a:cubicBezTo>
                    <a:lnTo>
                      <a:pt x="6633" y="945"/>
                    </a:lnTo>
                    <a:lnTo>
                      <a:pt x="5358" y="208"/>
                    </a:lnTo>
                    <a:lnTo>
                      <a:pt x="5354" y="208"/>
                    </a:lnTo>
                    <a:lnTo>
                      <a:pt x="5344" y="201"/>
                    </a:lnTo>
                    <a:lnTo>
                      <a:pt x="5341" y="201"/>
                    </a:lnTo>
                    <a:cubicBezTo>
                      <a:pt x="5106" y="69"/>
                      <a:pt x="4835" y="1"/>
                      <a:pt x="4537" y="1"/>
                    </a:cubicBezTo>
                    <a:close/>
                  </a:path>
                </a:pathLst>
              </a:custGeom>
              <a:solidFill>
                <a:srgbClr val="27DE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5077;p37">
                <a:extLst>
                  <a:ext uri="{FF2B5EF4-FFF2-40B4-BE49-F238E27FC236}">
                    <a16:creationId xmlns:a16="http://schemas.microsoft.com/office/drawing/2014/main" id="{CC90B0FA-96E7-4897-AE7D-23CBCE4C0E23}"/>
                  </a:ext>
                </a:extLst>
              </p:cNvPr>
              <p:cNvSpPr/>
              <p:nvPr/>
            </p:nvSpPr>
            <p:spPr>
              <a:xfrm>
                <a:off x="2703869" y="2605451"/>
                <a:ext cx="53672" cy="21009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667" extrusionOk="0">
                    <a:moveTo>
                      <a:pt x="1704" y="132"/>
                    </a:moveTo>
                    <a:cubicBezTo>
                      <a:pt x="1615" y="160"/>
                      <a:pt x="1529" y="181"/>
                      <a:pt x="1442" y="201"/>
                    </a:cubicBezTo>
                    <a:lnTo>
                      <a:pt x="1166" y="666"/>
                    </a:lnTo>
                    <a:lnTo>
                      <a:pt x="1166" y="666"/>
                    </a:lnTo>
                    <a:lnTo>
                      <a:pt x="1442" y="201"/>
                    </a:lnTo>
                    <a:cubicBezTo>
                      <a:pt x="1529" y="181"/>
                      <a:pt x="1615" y="160"/>
                      <a:pt x="1704" y="132"/>
                    </a:cubicBezTo>
                    <a:close/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222D3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5078;p37">
                <a:extLst>
                  <a:ext uri="{FF2B5EF4-FFF2-40B4-BE49-F238E27FC236}">
                    <a16:creationId xmlns:a16="http://schemas.microsoft.com/office/drawing/2014/main" id="{A7DE7FA1-CDBC-49F1-8A39-73B102593C91}"/>
                  </a:ext>
                </a:extLst>
              </p:cNvPr>
              <p:cNvSpPr/>
              <p:nvPr/>
            </p:nvSpPr>
            <p:spPr>
              <a:xfrm>
                <a:off x="2675017" y="2437665"/>
                <a:ext cx="176166" cy="188796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5994" extrusionOk="0">
                    <a:moveTo>
                      <a:pt x="1044" y="0"/>
                    </a:moveTo>
                    <a:cubicBezTo>
                      <a:pt x="403" y="1031"/>
                      <a:pt x="0" y="2228"/>
                      <a:pt x="0" y="3297"/>
                    </a:cubicBezTo>
                    <a:cubicBezTo>
                      <a:pt x="0" y="4297"/>
                      <a:pt x="352" y="4997"/>
                      <a:pt x="917" y="5328"/>
                    </a:cubicBezTo>
                    <a:lnTo>
                      <a:pt x="920" y="5328"/>
                    </a:lnTo>
                    <a:lnTo>
                      <a:pt x="2082" y="5993"/>
                    </a:lnTo>
                    <a:lnTo>
                      <a:pt x="2358" y="5528"/>
                    </a:lnTo>
                    <a:cubicBezTo>
                      <a:pt x="2445" y="5508"/>
                      <a:pt x="2531" y="5487"/>
                      <a:pt x="2620" y="5459"/>
                    </a:cubicBezTo>
                    <a:cubicBezTo>
                      <a:pt x="2827" y="5393"/>
                      <a:pt x="3037" y="5304"/>
                      <a:pt x="3258" y="5176"/>
                    </a:cubicBezTo>
                    <a:cubicBezTo>
                      <a:pt x="4186" y="4642"/>
                      <a:pt x="5020" y="3697"/>
                      <a:pt x="5592" y="2624"/>
                    </a:cubicBezTo>
                    <a:lnTo>
                      <a:pt x="104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5079;p37">
                <a:extLst>
                  <a:ext uri="{FF2B5EF4-FFF2-40B4-BE49-F238E27FC236}">
                    <a16:creationId xmlns:a16="http://schemas.microsoft.com/office/drawing/2014/main" id="{D15552BF-11A0-4AC5-8A87-57F88A337B92}"/>
                  </a:ext>
                </a:extLst>
              </p:cNvPr>
              <p:cNvSpPr/>
              <p:nvPr/>
            </p:nvSpPr>
            <p:spPr>
              <a:xfrm>
                <a:off x="2775997" y="2358607"/>
                <a:ext cx="27277" cy="10552"/>
              </a:xfrm>
              <a:custGeom>
                <a:avLst/>
                <a:gdLst/>
                <a:ahLst/>
                <a:cxnLst/>
                <a:rect l="l" t="t" r="r" b="b"/>
                <a:pathLst>
                  <a:path w="866" h="335" extrusionOk="0">
                    <a:moveTo>
                      <a:pt x="862" y="0"/>
                    </a:moveTo>
                    <a:cubicBezTo>
                      <a:pt x="587" y="59"/>
                      <a:pt x="300" y="169"/>
                      <a:pt x="1" y="335"/>
                    </a:cubicBezTo>
                    <a:cubicBezTo>
                      <a:pt x="300" y="169"/>
                      <a:pt x="587" y="59"/>
                      <a:pt x="862" y="0"/>
                    </a:cubicBezTo>
                    <a:close/>
                    <a:moveTo>
                      <a:pt x="865" y="0"/>
                    </a:moveTo>
                    <a:lnTo>
                      <a:pt x="86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5080;p37">
                <a:extLst>
                  <a:ext uri="{FF2B5EF4-FFF2-40B4-BE49-F238E27FC236}">
                    <a16:creationId xmlns:a16="http://schemas.microsoft.com/office/drawing/2014/main" id="{8F755B25-919B-4D79-99EE-638BDC70D626}"/>
                  </a:ext>
                </a:extLst>
              </p:cNvPr>
              <p:cNvSpPr/>
              <p:nvPr/>
            </p:nvSpPr>
            <p:spPr>
              <a:xfrm>
                <a:off x="2843213" y="2363269"/>
                <a:ext cx="40758" cy="31403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997" extrusionOk="0">
                    <a:moveTo>
                      <a:pt x="18" y="8"/>
                    </a:moveTo>
                    <a:lnTo>
                      <a:pt x="14" y="8"/>
                    </a:lnTo>
                    <a:lnTo>
                      <a:pt x="18" y="8"/>
                    </a:lnTo>
                    <a:lnTo>
                      <a:pt x="1293" y="745"/>
                    </a:lnTo>
                    <a:lnTo>
                      <a:pt x="1142" y="997"/>
                    </a:lnTo>
                    <a:lnTo>
                      <a:pt x="1293" y="745"/>
                    </a:lnTo>
                    <a:lnTo>
                      <a:pt x="18" y="8"/>
                    </a:lnTo>
                    <a:close/>
                    <a:moveTo>
                      <a:pt x="4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7D848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5081;p37">
                <a:extLst>
                  <a:ext uri="{FF2B5EF4-FFF2-40B4-BE49-F238E27FC236}">
                    <a16:creationId xmlns:a16="http://schemas.microsoft.com/office/drawing/2014/main" id="{84DE8FCB-4528-4112-A1A3-0A54EE1D24E5}"/>
                  </a:ext>
                </a:extLst>
              </p:cNvPr>
              <p:cNvSpPr/>
              <p:nvPr/>
            </p:nvSpPr>
            <p:spPr>
              <a:xfrm>
                <a:off x="2717349" y="2370545"/>
                <a:ext cx="56192" cy="53042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1684" extrusionOk="0">
                    <a:moveTo>
                      <a:pt x="1783" y="0"/>
                    </a:moveTo>
                    <a:cubicBezTo>
                      <a:pt x="1121" y="387"/>
                      <a:pt x="504" y="984"/>
                      <a:pt x="1" y="1684"/>
                    </a:cubicBezTo>
                    <a:cubicBezTo>
                      <a:pt x="504" y="984"/>
                      <a:pt x="1121" y="387"/>
                      <a:pt x="1783" y="0"/>
                    </a:cubicBezTo>
                    <a:close/>
                    <a:moveTo>
                      <a:pt x="1783" y="0"/>
                    </a:moveTo>
                    <a:lnTo>
                      <a:pt x="17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5082;p37">
                <a:extLst>
                  <a:ext uri="{FF2B5EF4-FFF2-40B4-BE49-F238E27FC236}">
                    <a16:creationId xmlns:a16="http://schemas.microsoft.com/office/drawing/2014/main" id="{66B63D58-4A49-42BD-A738-CFE50385CE0F}"/>
                  </a:ext>
                </a:extLst>
              </p:cNvPr>
              <p:cNvSpPr/>
              <p:nvPr/>
            </p:nvSpPr>
            <p:spPr>
              <a:xfrm>
                <a:off x="2859812" y="2429696"/>
                <a:ext cx="16662" cy="72948"/>
              </a:xfrm>
              <a:custGeom>
                <a:avLst/>
                <a:gdLst/>
                <a:ahLst/>
                <a:cxnLst/>
                <a:rect l="l" t="t" r="r" b="b"/>
                <a:pathLst>
                  <a:path w="529" h="2316" extrusionOk="0">
                    <a:moveTo>
                      <a:pt x="529" y="1"/>
                    </a:moveTo>
                    <a:lnTo>
                      <a:pt x="529" y="1"/>
                    </a:lnTo>
                    <a:cubicBezTo>
                      <a:pt x="529" y="745"/>
                      <a:pt x="332" y="1548"/>
                      <a:pt x="1" y="2316"/>
                    </a:cubicBezTo>
                    <a:cubicBezTo>
                      <a:pt x="335" y="1548"/>
                      <a:pt x="529" y="745"/>
                      <a:pt x="529" y="1"/>
                    </a:cubicBezTo>
                    <a:close/>
                  </a:path>
                </a:pathLst>
              </a:custGeom>
              <a:solidFill>
                <a:srgbClr val="7D848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5083;p37">
                <a:extLst>
                  <a:ext uri="{FF2B5EF4-FFF2-40B4-BE49-F238E27FC236}">
                    <a16:creationId xmlns:a16="http://schemas.microsoft.com/office/drawing/2014/main" id="{0DF17482-8B97-4970-9458-0820675FB995}"/>
                  </a:ext>
                </a:extLst>
              </p:cNvPr>
              <p:cNvSpPr/>
              <p:nvPr/>
            </p:nvSpPr>
            <p:spPr>
              <a:xfrm>
                <a:off x="2707900" y="2357001"/>
                <a:ext cx="176071" cy="163346"/>
              </a:xfrm>
              <a:custGeom>
                <a:avLst/>
                <a:gdLst/>
                <a:ahLst/>
                <a:cxnLst/>
                <a:rect l="l" t="t" r="r" b="b"/>
                <a:pathLst>
                  <a:path w="5590" h="5186" extrusionOk="0">
                    <a:moveTo>
                      <a:pt x="3490" y="0"/>
                    </a:moveTo>
                    <a:cubicBezTo>
                      <a:pt x="3342" y="0"/>
                      <a:pt x="3186" y="17"/>
                      <a:pt x="3027" y="51"/>
                    </a:cubicBezTo>
                    <a:lnTo>
                      <a:pt x="3024" y="51"/>
                    </a:lnTo>
                    <a:cubicBezTo>
                      <a:pt x="2749" y="110"/>
                      <a:pt x="2462" y="220"/>
                      <a:pt x="2163" y="386"/>
                    </a:cubicBezTo>
                    <a:cubicBezTo>
                      <a:pt x="2138" y="400"/>
                      <a:pt x="2117" y="414"/>
                      <a:pt x="2093" y="427"/>
                    </a:cubicBezTo>
                    <a:cubicBezTo>
                      <a:pt x="2090" y="427"/>
                      <a:pt x="2087" y="430"/>
                      <a:pt x="2083" y="430"/>
                    </a:cubicBezTo>
                    <a:cubicBezTo>
                      <a:pt x="1421" y="817"/>
                      <a:pt x="804" y="1414"/>
                      <a:pt x="301" y="2114"/>
                    </a:cubicBezTo>
                    <a:cubicBezTo>
                      <a:pt x="193" y="2258"/>
                      <a:pt x="94" y="2407"/>
                      <a:pt x="0" y="2561"/>
                    </a:cubicBezTo>
                    <a:lnTo>
                      <a:pt x="4548" y="5185"/>
                    </a:lnTo>
                    <a:cubicBezTo>
                      <a:pt x="4649" y="5003"/>
                      <a:pt x="4741" y="4813"/>
                      <a:pt x="4824" y="4624"/>
                    </a:cubicBezTo>
                    <a:cubicBezTo>
                      <a:pt x="5155" y="3855"/>
                      <a:pt x="5352" y="3051"/>
                      <a:pt x="5352" y="2306"/>
                    </a:cubicBezTo>
                    <a:cubicBezTo>
                      <a:pt x="5352" y="2023"/>
                      <a:pt x="5317" y="1775"/>
                      <a:pt x="5262" y="1544"/>
                    </a:cubicBezTo>
                    <a:cubicBezTo>
                      <a:pt x="5258" y="1531"/>
                      <a:pt x="5255" y="1517"/>
                      <a:pt x="5252" y="1503"/>
                    </a:cubicBezTo>
                    <a:lnTo>
                      <a:pt x="5438" y="1196"/>
                    </a:lnTo>
                    <a:lnTo>
                      <a:pt x="5589" y="944"/>
                    </a:lnTo>
                    <a:lnTo>
                      <a:pt x="4314" y="207"/>
                    </a:lnTo>
                    <a:lnTo>
                      <a:pt x="4310" y="207"/>
                    </a:lnTo>
                    <a:lnTo>
                      <a:pt x="4300" y="200"/>
                    </a:lnTo>
                    <a:lnTo>
                      <a:pt x="4297" y="200"/>
                    </a:lnTo>
                    <a:lnTo>
                      <a:pt x="4297" y="203"/>
                    </a:lnTo>
                    <a:cubicBezTo>
                      <a:pt x="4062" y="69"/>
                      <a:pt x="3790" y="0"/>
                      <a:pt x="3490" y="0"/>
                    </a:cubicBezTo>
                    <a:close/>
                  </a:path>
                </a:pathLst>
              </a:custGeom>
              <a:solidFill>
                <a:srgbClr val="D2BF9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5084;p37">
                <a:extLst>
                  <a:ext uri="{FF2B5EF4-FFF2-40B4-BE49-F238E27FC236}">
                    <a16:creationId xmlns:a16="http://schemas.microsoft.com/office/drawing/2014/main" id="{FC15C388-1C40-4538-B8A5-8F5531631E2E}"/>
                  </a:ext>
                </a:extLst>
              </p:cNvPr>
              <p:cNvSpPr/>
              <p:nvPr/>
            </p:nvSpPr>
            <p:spPr>
              <a:xfrm>
                <a:off x="2713223" y="2378797"/>
                <a:ext cx="197710" cy="255161"/>
              </a:xfrm>
              <a:custGeom>
                <a:avLst/>
                <a:gdLst/>
                <a:ahLst/>
                <a:cxnLst/>
                <a:rect l="l" t="t" r="r" b="b"/>
                <a:pathLst>
                  <a:path w="6277" h="8101" extrusionOk="0">
                    <a:moveTo>
                      <a:pt x="4539" y="0"/>
                    </a:moveTo>
                    <a:cubicBezTo>
                      <a:pt x="4117" y="0"/>
                      <a:pt x="3641" y="138"/>
                      <a:pt x="3138" y="429"/>
                    </a:cubicBezTo>
                    <a:cubicBezTo>
                      <a:pt x="1404" y="1428"/>
                      <a:pt x="0" y="3863"/>
                      <a:pt x="0" y="5862"/>
                    </a:cubicBezTo>
                    <a:cubicBezTo>
                      <a:pt x="0" y="7281"/>
                      <a:pt x="706" y="8101"/>
                      <a:pt x="1736" y="8101"/>
                    </a:cubicBezTo>
                    <a:cubicBezTo>
                      <a:pt x="2158" y="8101"/>
                      <a:pt x="2634" y="7963"/>
                      <a:pt x="3138" y="7673"/>
                    </a:cubicBezTo>
                    <a:cubicBezTo>
                      <a:pt x="4869" y="6673"/>
                      <a:pt x="6276" y="4242"/>
                      <a:pt x="6276" y="2242"/>
                    </a:cubicBezTo>
                    <a:cubicBezTo>
                      <a:pt x="6276" y="821"/>
                      <a:pt x="5568" y="0"/>
                      <a:pt x="4539" y="0"/>
                    </a:cubicBezTo>
                    <a:close/>
                  </a:path>
                </a:pathLst>
              </a:custGeom>
              <a:solidFill>
                <a:srgbClr val="D2BF9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5085;p37">
                <a:extLst>
                  <a:ext uri="{FF2B5EF4-FFF2-40B4-BE49-F238E27FC236}">
                    <a16:creationId xmlns:a16="http://schemas.microsoft.com/office/drawing/2014/main" id="{0B976349-A0B4-4774-BFBA-2C672E461987}"/>
                  </a:ext>
                </a:extLst>
              </p:cNvPr>
              <p:cNvSpPr/>
              <p:nvPr/>
            </p:nvSpPr>
            <p:spPr>
              <a:xfrm>
                <a:off x="2782391" y="2437287"/>
                <a:ext cx="58365" cy="125203"/>
              </a:xfrm>
              <a:custGeom>
                <a:avLst/>
                <a:gdLst/>
                <a:ahLst/>
                <a:cxnLst/>
                <a:rect l="l" t="t" r="r" b="b"/>
                <a:pathLst>
                  <a:path w="1853" h="3975" extrusionOk="0">
                    <a:moveTo>
                      <a:pt x="1690" y="1"/>
                    </a:moveTo>
                    <a:cubicBezTo>
                      <a:pt x="1681" y="1"/>
                      <a:pt x="1672" y="3"/>
                      <a:pt x="1663" y="9"/>
                    </a:cubicBezTo>
                    <a:lnTo>
                      <a:pt x="177" y="868"/>
                    </a:lnTo>
                    <a:cubicBezTo>
                      <a:pt x="156" y="878"/>
                      <a:pt x="135" y="902"/>
                      <a:pt x="118" y="940"/>
                    </a:cubicBezTo>
                    <a:cubicBezTo>
                      <a:pt x="101" y="975"/>
                      <a:pt x="94" y="1009"/>
                      <a:pt x="94" y="1043"/>
                    </a:cubicBezTo>
                    <a:lnTo>
                      <a:pt x="94" y="1551"/>
                    </a:lnTo>
                    <a:cubicBezTo>
                      <a:pt x="94" y="1585"/>
                      <a:pt x="101" y="1613"/>
                      <a:pt x="118" y="1626"/>
                    </a:cubicBezTo>
                    <a:cubicBezTo>
                      <a:pt x="127" y="1635"/>
                      <a:pt x="137" y="1640"/>
                      <a:pt x="148" y="1640"/>
                    </a:cubicBezTo>
                    <a:cubicBezTo>
                      <a:pt x="157" y="1640"/>
                      <a:pt x="167" y="1636"/>
                      <a:pt x="177" y="1630"/>
                    </a:cubicBezTo>
                    <a:lnTo>
                      <a:pt x="987" y="1164"/>
                    </a:lnTo>
                    <a:lnTo>
                      <a:pt x="987" y="1164"/>
                    </a:lnTo>
                    <a:lnTo>
                      <a:pt x="659" y="1864"/>
                    </a:lnTo>
                    <a:cubicBezTo>
                      <a:pt x="646" y="1895"/>
                      <a:pt x="629" y="1930"/>
                      <a:pt x="614" y="1968"/>
                    </a:cubicBezTo>
                    <a:cubicBezTo>
                      <a:pt x="600" y="2003"/>
                      <a:pt x="594" y="2040"/>
                      <a:pt x="594" y="2075"/>
                    </a:cubicBezTo>
                    <a:lnTo>
                      <a:pt x="594" y="2485"/>
                    </a:lnTo>
                    <a:cubicBezTo>
                      <a:pt x="594" y="2520"/>
                      <a:pt x="600" y="2547"/>
                      <a:pt x="618" y="2561"/>
                    </a:cubicBezTo>
                    <a:cubicBezTo>
                      <a:pt x="628" y="2571"/>
                      <a:pt x="639" y="2576"/>
                      <a:pt x="651" y="2576"/>
                    </a:cubicBezTo>
                    <a:cubicBezTo>
                      <a:pt x="659" y="2576"/>
                      <a:pt x="668" y="2574"/>
                      <a:pt x="677" y="2568"/>
                    </a:cubicBezTo>
                    <a:lnTo>
                      <a:pt x="936" y="2420"/>
                    </a:lnTo>
                    <a:cubicBezTo>
                      <a:pt x="1019" y="2370"/>
                      <a:pt x="1091" y="2348"/>
                      <a:pt x="1148" y="2348"/>
                    </a:cubicBezTo>
                    <a:cubicBezTo>
                      <a:pt x="1159" y="2348"/>
                      <a:pt x="1170" y="2349"/>
                      <a:pt x="1180" y="2350"/>
                    </a:cubicBezTo>
                    <a:cubicBezTo>
                      <a:pt x="1246" y="2364"/>
                      <a:pt x="1280" y="2426"/>
                      <a:pt x="1280" y="2540"/>
                    </a:cubicBezTo>
                    <a:cubicBezTo>
                      <a:pt x="1280" y="2650"/>
                      <a:pt x="1246" y="2751"/>
                      <a:pt x="1180" y="2840"/>
                    </a:cubicBezTo>
                    <a:cubicBezTo>
                      <a:pt x="1118" y="2929"/>
                      <a:pt x="1035" y="3002"/>
                      <a:pt x="936" y="3058"/>
                    </a:cubicBezTo>
                    <a:cubicBezTo>
                      <a:pt x="858" y="3102"/>
                      <a:pt x="796" y="3123"/>
                      <a:pt x="754" y="3123"/>
                    </a:cubicBezTo>
                    <a:cubicBezTo>
                      <a:pt x="751" y="3123"/>
                      <a:pt x="748" y="3123"/>
                      <a:pt x="745" y="3123"/>
                    </a:cubicBezTo>
                    <a:cubicBezTo>
                      <a:pt x="701" y="3120"/>
                      <a:pt x="662" y="3106"/>
                      <a:pt x="635" y="3088"/>
                    </a:cubicBezTo>
                    <a:cubicBezTo>
                      <a:pt x="608" y="3068"/>
                      <a:pt x="584" y="3050"/>
                      <a:pt x="559" y="3033"/>
                    </a:cubicBezTo>
                    <a:cubicBezTo>
                      <a:pt x="549" y="3026"/>
                      <a:pt x="539" y="3023"/>
                      <a:pt x="527" y="3023"/>
                    </a:cubicBezTo>
                    <a:cubicBezTo>
                      <a:pt x="508" y="3023"/>
                      <a:pt x="487" y="3030"/>
                      <a:pt x="460" y="3047"/>
                    </a:cubicBezTo>
                    <a:lnTo>
                      <a:pt x="70" y="3271"/>
                    </a:lnTo>
                    <a:cubicBezTo>
                      <a:pt x="49" y="3281"/>
                      <a:pt x="35" y="3302"/>
                      <a:pt x="21" y="3330"/>
                    </a:cubicBezTo>
                    <a:cubicBezTo>
                      <a:pt x="8" y="3357"/>
                      <a:pt x="0" y="3389"/>
                      <a:pt x="0" y="3416"/>
                    </a:cubicBezTo>
                    <a:cubicBezTo>
                      <a:pt x="0" y="3533"/>
                      <a:pt x="25" y="3637"/>
                      <a:pt x="67" y="3723"/>
                    </a:cubicBezTo>
                    <a:cubicBezTo>
                      <a:pt x="111" y="3812"/>
                      <a:pt x="170" y="3878"/>
                      <a:pt x="249" y="3922"/>
                    </a:cubicBezTo>
                    <a:cubicBezTo>
                      <a:pt x="312" y="3959"/>
                      <a:pt x="386" y="3974"/>
                      <a:pt x="470" y="3974"/>
                    </a:cubicBezTo>
                    <a:cubicBezTo>
                      <a:pt x="492" y="3974"/>
                      <a:pt x="515" y="3973"/>
                      <a:pt x="538" y="3971"/>
                    </a:cubicBezTo>
                    <a:cubicBezTo>
                      <a:pt x="653" y="3957"/>
                      <a:pt x="787" y="3909"/>
                      <a:pt x="936" y="3823"/>
                    </a:cubicBezTo>
                    <a:cubicBezTo>
                      <a:pt x="1225" y="3658"/>
                      <a:pt x="1449" y="3433"/>
                      <a:pt x="1611" y="3161"/>
                    </a:cubicBezTo>
                    <a:cubicBezTo>
                      <a:pt x="1773" y="2885"/>
                      <a:pt x="1852" y="2568"/>
                      <a:pt x="1852" y="2209"/>
                    </a:cubicBezTo>
                    <a:cubicBezTo>
                      <a:pt x="1852" y="1957"/>
                      <a:pt x="1804" y="1788"/>
                      <a:pt x="1701" y="1696"/>
                    </a:cubicBezTo>
                    <a:cubicBezTo>
                      <a:pt x="1624" y="1624"/>
                      <a:pt x="1529" y="1589"/>
                      <a:pt x="1416" y="1589"/>
                    </a:cubicBezTo>
                    <a:cubicBezTo>
                      <a:pt x="1382" y="1589"/>
                      <a:pt x="1346" y="1592"/>
                      <a:pt x="1308" y="1599"/>
                    </a:cubicBezTo>
                    <a:lnTo>
                      <a:pt x="1684" y="798"/>
                    </a:lnTo>
                    <a:cubicBezTo>
                      <a:pt x="1697" y="774"/>
                      <a:pt x="1708" y="744"/>
                      <a:pt x="1725" y="706"/>
                    </a:cubicBezTo>
                    <a:cubicBezTo>
                      <a:pt x="1738" y="668"/>
                      <a:pt x="1746" y="633"/>
                      <a:pt x="1746" y="596"/>
                    </a:cubicBezTo>
                    <a:lnTo>
                      <a:pt x="1746" y="92"/>
                    </a:lnTo>
                    <a:cubicBezTo>
                      <a:pt x="1746" y="54"/>
                      <a:pt x="1738" y="30"/>
                      <a:pt x="1722" y="12"/>
                    </a:cubicBezTo>
                    <a:cubicBezTo>
                      <a:pt x="1712" y="5"/>
                      <a:pt x="1701" y="1"/>
                      <a:pt x="1690" y="1"/>
                    </a:cubicBez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5086;p37">
                <a:extLst>
                  <a:ext uri="{FF2B5EF4-FFF2-40B4-BE49-F238E27FC236}">
                    <a16:creationId xmlns:a16="http://schemas.microsoft.com/office/drawing/2014/main" id="{1699A90A-04E2-4E00-8BD3-9EA112DDCE25}"/>
                  </a:ext>
                </a:extLst>
              </p:cNvPr>
              <p:cNvSpPr/>
              <p:nvPr/>
            </p:nvSpPr>
            <p:spPr>
              <a:xfrm>
                <a:off x="1687167" y="1838336"/>
                <a:ext cx="1387181" cy="1555662"/>
              </a:xfrm>
              <a:custGeom>
                <a:avLst/>
                <a:gdLst/>
                <a:ahLst/>
                <a:cxnLst/>
                <a:rect l="l" t="t" r="r" b="b"/>
                <a:pathLst>
                  <a:path w="44041" h="49390" extrusionOk="0">
                    <a:moveTo>
                      <a:pt x="34169" y="0"/>
                    </a:moveTo>
                    <a:cubicBezTo>
                      <a:pt x="32539" y="0"/>
                      <a:pt x="30698" y="532"/>
                      <a:pt x="28752" y="1654"/>
                    </a:cubicBezTo>
                    <a:cubicBezTo>
                      <a:pt x="22049" y="5519"/>
                      <a:pt x="16619" y="14932"/>
                      <a:pt x="16619" y="22674"/>
                    </a:cubicBezTo>
                    <a:cubicBezTo>
                      <a:pt x="16619" y="30418"/>
                      <a:pt x="11181" y="39834"/>
                      <a:pt x="4482" y="43703"/>
                    </a:cubicBezTo>
                    <a:cubicBezTo>
                      <a:pt x="2896" y="44616"/>
                      <a:pt x="1386" y="45141"/>
                      <a:pt x="0" y="45302"/>
                    </a:cubicBezTo>
                    <a:cubicBezTo>
                      <a:pt x="586" y="46720"/>
                      <a:pt x="1469" y="47796"/>
                      <a:pt x="2582" y="48485"/>
                    </a:cubicBezTo>
                    <a:lnTo>
                      <a:pt x="2699" y="48558"/>
                    </a:lnTo>
                    <a:cubicBezTo>
                      <a:pt x="3628" y="49105"/>
                      <a:pt x="4709" y="49390"/>
                      <a:pt x="5902" y="49390"/>
                    </a:cubicBezTo>
                    <a:cubicBezTo>
                      <a:pt x="7534" y="49390"/>
                      <a:pt x="9375" y="48857"/>
                      <a:pt x="11323" y="47734"/>
                    </a:cubicBezTo>
                    <a:cubicBezTo>
                      <a:pt x="18023" y="43865"/>
                      <a:pt x="23456" y="34448"/>
                      <a:pt x="23456" y="26704"/>
                    </a:cubicBezTo>
                    <a:cubicBezTo>
                      <a:pt x="23456" y="18963"/>
                      <a:pt x="28890" y="9550"/>
                      <a:pt x="35593" y="5684"/>
                    </a:cubicBezTo>
                    <a:cubicBezTo>
                      <a:pt x="37180" y="4771"/>
                      <a:pt x="38690" y="4247"/>
                      <a:pt x="40076" y="4085"/>
                    </a:cubicBezTo>
                    <a:cubicBezTo>
                      <a:pt x="40392" y="4048"/>
                      <a:pt x="40701" y="4030"/>
                      <a:pt x="41004" y="4030"/>
                    </a:cubicBezTo>
                    <a:cubicBezTo>
                      <a:pt x="42126" y="4030"/>
                      <a:pt x="43150" y="4280"/>
                      <a:pt x="44041" y="4761"/>
                    </a:cubicBezTo>
                    <a:lnTo>
                      <a:pt x="37507" y="910"/>
                    </a:lnTo>
                    <a:lnTo>
                      <a:pt x="37390" y="843"/>
                    </a:lnTo>
                    <a:cubicBezTo>
                      <a:pt x="36458" y="289"/>
                      <a:pt x="35371" y="0"/>
                      <a:pt x="34169" y="0"/>
                    </a:cubicBezTo>
                    <a:close/>
                  </a:path>
                </a:pathLst>
              </a:custGeom>
              <a:solidFill>
                <a:srgbClr val="1FA47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5087;p37">
                <a:extLst>
                  <a:ext uri="{FF2B5EF4-FFF2-40B4-BE49-F238E27FC236}">
                    <a16:creationId xmlns:a16="http://schemas.microsoft.com/office/drawing/2014/main" id="{A1A50B91-85B5-4991-B7D2-6E9EE95FED84}"/>
                  </a:ext>
                </a:extLst>
              </p:cNvPr>
              <p:cNvSpPr/>
              <p:nvPr/>
            </p:nvSpPr>
            <p:spPr>
              <a:xfrm>
                <a:off x="1541618" y="2323330"/>
                <a:ext cx="841267" cy="1006786"/>
              </a:xfrm>
              <a:custGeom>
                <a:avLst/>
                <a:gdLst/>
                <a:ahLst/>
                <a:cxnLst/>
                <a:rect l="l" t="t" r="r" b="b"/>
                <a:pathLst>
                  <a:path w="26709" h="31964" extrusionOk="0">
                    <a:moveTo>
                      <a:pt x="15482" y="9857"/>
                    </a:moveTo>
                    <a:cubicBezTo>
                      <a:pt x="15737" y="10423"/>
                      <a:pt x="15858" y="11095"/>
                      <a:pt x="15850" y="11827"/>
                    </a:cubicBezTo>
                    <a:cubicBezTo>
                      <a:pt x="16054" y="11709"/>
                      <a:pt x="16261" y="11603"/>
                      <a:pt x="16461" y="11517"/>
                    </a:cubicBezTo>
                    <a:cubicBezTo>
                      <a:pt x="16482" y="11724"/>
                      <a:pt x="16488" y="11944"/>
                      <a:pt x="16488" y="12175"/>
                    </a:cubicBezTo>
                    <a:cubicBezTo>
                      <a:pt x="16488" y="15274"/>
                      <a:pt x="14316" y="19036"/>
                      <a:pt x="11634" y="20585"/>
                    </a:cubicBezTo>
                    <a:cubicBezTo>
                      <a:pt x="11441" y="20698"/>
                      <a:pt x="11244" y="20798"/>
                      <a:pt x="11062" y="20884"/>
                    </a:cubicBezTo>
                    <a:cubicBezTo>
                      <a:pt x="11034" y="20657"/>
                      <a:pt x="11020" y="20422"/>
                      <a:pt x="11024" y="20181"/>
                    </a:cubicBezTo>
                    <a:lnTo>
                      <a:pt x="11024" y="20181"/>
                    </a:lnTo>
                    <a:cubicBezTo>
                      <a:pt x="10255" y="20630"/>
                      <a:pt x="9501" y="20857"/>
                      <a:pt x="8824" y="20857"/>
                    </a:cubicBezTo>
                    <a:cubicBezTo>
                      <a:pt x="7815" y="20857"/>
                      <a:pt x="6977" y="20353"/>
                      <a:pt x="6510" y="19326"/>
                    </a:cubicBezTo>
                    <a:lnTo>
                      <a:pt x="15482" y="9857"/>
                    </a:lnTo>
                    <a:close/>
                    <a:moveTo>
                      <a:pt x="16551" y="1"/>
                    </a:moveTo>
                    <a:cubicBezTo>
                      <a:pt x="16535" y="1"/>
                      <a:pt x="16519" y="2"/>
                      <a:pt x="16503" y="3"/>
                    </a:cubicBezTo>
                    <a:lnTo>
                      <a:pt x="14089" y="242"/>
                    </a:lnTo>
                    <a:cubicBezTo>
                      <a:pt x="13861" y="266"/>
                      <a:pt x="13627" y="431"/>
                      <a:pt x="13558" y="610"/>
                    </a:cubicBezTo>
                    <a:lnTo>
                      <a:pt x="12251" y="4124"/>
                    </a:lnTo>
                    <a:cubicBezTo>
                      <a:pt x="12179" y="4306"/>
                      <a:pt x="11945" y="4527"/>
                      <a:pt x="11720" y="4634"/>
                    </a:cubicBezTo>
                    <a:cubicBezTo>
                      <a:pt x="11465" y="4755"/>
                      <a:pt x="11210" y="4889"/>
                      <a:pt x="10952" y="5037"/>
                    </a:cubicBezTo>
                    <a:lnTo>
                      <a:pt x="8417" y="3572"/>
                    </a:lnTo>
                    <a:cubicBezTo>
                      <a:pt x="8385" y="3551"/>
                      <a:pt x="8348" y="3540"/>
                      <a:pt x="8307" y="3540"/>
                    </a:cubicBezTo>
                    <a:cubicBezTo>
                      <a:pt x="8218" y="3540"/>
                      <a:pt x="8114" y="3591"/>
                      <a:pt x="8024" y="3686"/>
                    </a:cubicBezTo>
                    <a:lnTo>
                      <a:pt x="5372" y="6489"/>
                    </a:lnTo>
                    <a:cubicBezTo>
                      <a:pt x="5210" y="6655"/>
                      <a:pt x="5121" y="6916"/>
                      <a:pt x="5166" y="7072"/>
                    </a:cubicBezTo>
                    <a:lnTo>
                      <a:pt x="5904" y="9572"/>
                    </a:lnTo>
                    <a:cubicBezTo>
                      <a:pt x="5948" y="9727"/>
                      <a:pt x="5886" y="9996"/>
                      <a:pt x="5769" y="10172"/>
                    </a:cubicBezTo>
                    <a:cubicBezTo>
                      <a:pt x="5317" y="10858"/>
                      <a:pt x="4906" y="11571"/>
                      <a:pt x="4548" y="12292"/>
                    </a:cubicBezTo>
                    <a:cubicBezTo>
                      <a:pt x="4459" y="12475"/>
                      <a:pt x="4203" y="12664"/>
                      <a:pt x="3972" y="12720"/>
                    </a:cubicBezTo>
                    <a:lnTo>
                      <a:pt x="1700" y="13268"/>
                    </a:lnTo>
                    <a:cubicBezTo>
                      <a:pt x="1472" y="13323"/>
                      <a:pt x="1241" y="13516"/>
                      <a:pt x="1187" y="13696"/>
                    </a:cubicBezTo>
                    <a:lnTo>
                      <a:pt x="45" y="17543"/>
                    </a:lnTo>
                    <a:cubicBezTo>
                      <a:pt x="11" y="17654"/>
                      <a:pt x="49" y="17760"/>
                      <a:pt x="132" y="17822"/>
                    </a:cubicBezTo>
                    <a:cubicBezTo>
                      <a:pt x="183" y="17860"/>
                      <a:pt x="2704" y="19312"/>
                      <a:pt x="2704" y="19312"/>
                    </a:cubicBezTo>
                    <a:cubicBezTo>
                      <a:pt x="2700" y="19664"/>
                      <a:pt x="2714" y="20009"/>
                      <a:pt x="2745" y="20343"/>
                    </a:cubicBezTo>
                    <a:cubicBezTo>
                      <a:pt x="2762" y="20509"/>
                      <a:pt x="2666" y="20781"/>
                      <a:pt x="2521" y="20957"/>
                    </a:cubicBezTo>
                    <a:lnTo>
                      <a:pt x="207" y="23757"/>
                    </a:lnTo>
                    <a:cubicBezTo>
                      <a:pt x="66" y="23933"/>
                      <a:pt x="0" y="24188"/>
                      <a:pt x="66" y="24333"/>
                    </a:cubicBezTo>
                    <a:lnTo>
                      <a:pt x="1166" y="26764"/>
                    </a:lnTo>
                    <a:cubicBezTo>
                      <a:pt x="1183" y="26798"/>
                      <a:pt x="1207" y="26826"/>
                      <a:pt x="1235" y="26842"/>
                    </a:cubicBezTo>
                    <a:cubicBezTo>
                      <a:pt x="1324" y="26895"/>
                      <a:pt x="5941" y="29567"/>
                      <a:pt x="6114" y="29667"/>
                    </a:cubicBezTo>
                    <a:lnTo>
                      <a:pt x="6117" y="29667"/>
                    </a:lnTo>
                    <a:lnTo>
                      <a:pt x="6117" y="29670"/>
                    </a:lnTo>
                    <a:lnTo>
                      <a:pt x="6124" y="29670"/>
                    </a:lnTo>
                    <a:cubicBezTo>
                      <a:pt x="6127" y="29667"/>
                      <a:pt x="6135" y="29656"/>
                      <a:pt x="6138" y="29649"/>
                    </a:cubicBezTo>
                    <a:cubicBezTo>
                      <a:pt x="6162" y="29663"/>
                      <a:pt x="6186" y="29673"/>
                      <a:pt x="6210" y="29691"/>
                    </a:cubicBezTo>
                    <a:lnTo>
                      <a:pt x="6214" y="29691"/>
                    </a:lnTo>
                    <a:cubicBezTo>
                      <a:pt x="7593" y="30491"/>
                      <a:pt x="9983" y="31874"/>
                      <a:pt x="10134" y="31960"/>
                    </a:cubicBezTo>
                    <a:cubicBezTo>
                      <a:pt x="10137" y="31963"/>
                      <a:pt x="10137" y="31963"/>
                      <a:pt x="10141" y="31963"/>
                    </a:cubicBezTo>
                    <a:cubicBezTo>
                      <a:pt x="10210" y="31785"/>
                      <a:pt x="12167" y="23666"/>
                      <a:pt x="12283" y="23666"/>
                    </a:cubicBezTo>
                    <a:cubicBezTo>
                      <a:pt x="12284" y="23666"/>
                      <a:pt x="12285" y="23666"/>
                      <a:pt x="12286" y="23667"/>
                    </a:cubicBezTo>
                    <a:lnTo>
                      <a:pt x="13523" y="25556"/>
                    </a:lnTo>
                    <a:cubicBezTo>
                      <a:pt x="13538" y="25574"/>
                      <a:pt x="13547" y="25588"/>
                      <a:pt x="13562" y="25598"/>
                    </a:cubicBezTo>
                    <a:lnTo>
                      <a:pt x="15920" y="26971"/>
                    </a:lnTo>
                    <a:lnTo>
                      <a:pt x="18468" y="28443"/>
                    </a:lnTo>
                    <a:lnTo>
                      <a:pt x="18465" y="28440"/>
                    </a:lnTo>
                    <a:lnTo>
                      <a:pt x="16623" y="22692"/>
                    </a:lnTo>
                    <a:lnTo>
                      <a:pt x="16623" y="22692"/>
                    </a:lnTo>
                    <a:cubicBezTo>
                      <a:pt x="16686" y="22713"/>
                      <a:pt x="16752" y="22724"/>
                      <a:pt x="16820" y="22724"/>
                    </a:cubicBezTo>
                    <a:cubicBezTo>
                      <a:pt x="18529" y="22724"/>
                      <a:pt x="21913" y="16234"/>
                      <a:pt x="20806" y="15485"/>
                    </a:cubicBezTo>
                    <a:lnTo>
                      <a:pt x="26708" y="14161"/>
                    </a:lnTo>
                    <a:cubicBezTo>
                      <a:pt x="26705" y="14161"/>
                      <a:pt x="26702" y="14157"/>
                      <a:pt x="26695" y="14154"/>
                    </a:cubicBezTo>
                    <a:cubicBezTo>
                      <a:pt x="26554" y="14075"/>
                      <a:pt x="25346" y="13374"/>
                      <a:pt x="24171" y="12696"/>
                    </a:cubicBezTo>
                    <a:cubicBezTo>
                      <a:pt x="23013" y="12023"/>
                      <a:pt x="21878" y="11368"/>
                      <a:pt x="21829" y="11340"/>
                    </a:cubicBezTo>
                    <a:cubicBezTo>
                      <a:pt x="21785" y="11310"/>
                      <a:pt x="21730" y="11296"/>
                      <a:pt x="21664" y="11292"/>
                    </a:cubicBezTo>
                    <a:lnTo>
                      <a:pt x="19592" y="11175"/>
                    </a:lnTo>
                    <a:cubicBezTo>
                      <a:pt x="19381" y="11161"/>
                      <a:pt x="19227" y="11013"/>
                      <a:pt x="19243" y="10837"/>
                    </a:cubicBezTo>
                    <a:cubicBezTo>
                      <a:pt x="19302" y="10144"/>
                      <a:pt x="19305" y="9472"/>
                      <a:pt x="19247" y="8840"/>
                    </a:cubicBezTo>
                    <a:cubicBezTo>
                      <a:pt x="19230" y="8672"/>
                      <a:pt x="19330" y="8399"/>
                      <a:pt x="19471" y="8227"/>
                    </a:cubicBezTo>
                    <a:lnTo>
                      <a:pt x="22788" y="7958"/>
                    </a:lnTo>
                    <a:cubicBezTo>
                      <a:pt x="22930" y="7785"/>
                      <a:pt x="25643" y="5169"/>
                      <a:pt x="25643" y="5169"/>
                    </a:cubicBezTo>
                    <a:cubicBezTo>
                      <a:pt x="25636" y="5165"/>
                      <a:pt x="25633" y="5165"/>
                      <a:pt x="25626" y="5161"/>
                    </a:cubicBezTo>
                    <a:cubicBezTo>
                      <a:pt x="25343" y="4996"/>
                      <a:pt x="20785" y="2355"/>
                      <a:pt x="20758" y="2338"/>
                    </a:cubicBezTo>
                    <a:cubicBezTo>
                      <a:pt x="20730" y="2324"/>
                      <a:pt x="20696" y="2320"/>
                      <a:pt x="20664" y="2320"/>
                    </a:cubicBezTo>
                    <a:cubicBezTo>
                      <a:pt x="19261" y="1510"/>
                      <a:pt x="16799" y="83"/>
                      <a:pt x="16744" y="48"/>
                    </a:cubicBezTo>
                    <a:cubicBezTo>
                      <a:pt x="16693" y="20"/>
                      <a:pt x="16627" y="1"/>
                      <a:pt x="1655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5088;p37">
                <a:extLst>
                  <a:ext uri="{FF2B5EF4-FFF2-40B4-BE49-F238E27FC236}">
                    <a16:creationId xmlns:a16="http://schemas.microsoft.com/office/drawing/2014/main" id="{21774CF4-5FC6-449C-A741-686FC8471CC8}"/>
                  </a:ext>
                </a:extLst>
              </p:cNvPr>
              <p:cNvSpPr/>
              <p:nvPr/>
            </p:nvSpPr>
            <p:spPr>
              <a:xfrm>
                <a:off x="1542595" y="3080712"/>
                <a:ext cx="191725" cy="177173"/>
              </a:xfrm>
              <a:custGeom>
                <a:avLst/>
                <a:gdLst/>
                <a:ahLst/>
                <a:cxnLst/>
                <a:rect l="l" t="t" r="r" b="b"/>
                <a:pathLst>
                  <a:path w="6087" h="5625" extrusionOk="0">
                    <a:moveTo>
                      <a:pt x="31" y="0"/>
                    </a:moveTo>
                    <a:lnTo>
                      <a:pt x="31" y="0"/>
                    </a:lnTo>
                    <a:cubicBezTo>
                      <a:pt x="4" y="107"/>
                      <a:pt x="1" y="215"/>
                      <a:pt x="35" y="287"/>
                    </a:cubicBezTo>
                    <a:lnTo>
                      <a:pt x="1135" y="2718"/>
                    </a:lnTo>
                    <a:cubicBezTo>
                      <a:pt x="1152" y="2752"/>
                      <a:pt x="1176" y="2780"/>
                      <a:pt x="1207" y="2796"/>
                    </a:cubicBezTo>
                    <a:lnTo>
                      <a:pt x="1218" y="2804"/>
                    </a:lnTo>
                    <a:cubicBezTo>
                      <a:pt x="1452" y="2938"/>
                      <a:pt x="6086" y="5624"/>
                      <a:pt x="6086" y="5624"/>
                    </a:cubicBezTo>
                    <a:lnTo>
                      <a:pt x="5855" y="3362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5089;p37">
                <a:extLst>
                  <a:ext uri="{FF2B5EF4-FFF2-40B4-BE49-F238E27FC236}">
                    <a16:creationId xmlns:a16="http://schemas.microsoft.com/office/drawing/2014/main" id="{5B9488E9-5405-43C7-9C3D-D6E002D163B3}"/>
                  </a:ext>
                </a:extLst>
              </p:cNvPr>
              <p:cNvSpPr/>
              <p:nvPr/>
            </p:nvSpPr>
            <p:spPr>
              <a:xfrm>
                <a:off x="1541933" y="2750023"/>
                <a:ext cx="215632" cy="224294"/>
              </a:xfrm>
              <a:custGeom>
                <a:avLst/>
                <a:gdLst/>
                <a:ahLst/>
                <a:cxnLst/>
                <a:rect l="l" t="t" r="r" b="b"/>
                <a:pathLst>
                  <a:path w="6846" h="7121" extrusionOk="0">
                    <a:moveTo>
                      <a:pt x="1260" y="0"/>
                    </a:moveTo>
                    <a:cubicBezTo>
                      <a:pt x="1221" y="48"/>
                      <a:pt x="1193" y="101"/>
                      <a:pt x="1177" y="149"/>
                    </a:cubicBezTo>
                    <a:lnTo>
                      <a:pt x="35" y="3996"/>
                    </a:lnTo>
                    <a:cubicBezTo>
                      <a:pt x="1" y="4107"/>
                      <a:pt x="39" y="4210"/>
                      <a:pt x="122" y="4275"/>
                    </a:cubicBezTo>
                    <a:cubicBezTo>
                      <a:pt x="125" y="4280"/>
                      <a:pt x="138" y="4286"/>
                      <a:pt x="163" y="4300"/>
                    </a:cubicBezTo>
                    <a:lnTo>
                      <a:pt x="2680" y="5758"/>
                    </a:lnTo>
                    <a:cubicBezTo>
                      <a:pt x="2687" y="5762"/>
                      <a:pt x="2694" y="5765"/>
                      <a:pt x="2694" y="5765"/>
                    </a:cubicBezTo>
                    <a:lnTo>
                      <a:pt x="5031" y="7120"/>
                    </a:lnTo>
                    <a:lnTo>
                      <a:pt x="6845" y="3210"/>
                    </a:lnTo>
                    <a:lnTo>
                      <a:pt x="1260" y="0"/>
                    </a:ln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5090;p37">
                <a:extLst>
                  <a:ext uri="{FF2B5EF4-FFF2-40B4-BE49-F238E27FC236}">
                    <a16:creationId xmlns:a16="http://schemas.microsoft.com/office/drawing/2014/main" id="{FE8250ED-5DCD-4CB4-AC01-C09F26E164F8}"/>
                  </a:ext>
                </a:extLst>
              </p:cNvPr>
              <p:cNvSpPr/>
              <p:nvPr/>
            </p:nvSpPr>
            <p:spPr>
              <a:xfrm>
                <a:off x="1704837" y="2434862"/>
                <a:ext cx="255476" cy="191599"/>
              </a:xfrm>
              <a:custGeom>
                <a:avLst/>
                <a:gdLst/>
                <a:ahLst/>
                <a:cxnLst/>
                <a:rect l="l" t="t" r="r" b="b"/>
                <a:pathLst>
                  <a:path w="8111" h="6083" extrusionOk="0">
                    <a:moveTo>
                      <a:pt x="3123" y="1"/>
                    </a:moveTo>
                    <a:cubicBezTo>
                      <a:pt x="3035" y="1"/>
                      <a:pt x="2932" y="50"/>
                      <a:pt x="2842" y="145"/>
                    </a:cubicBezTo>
                    <a:lnTo>
                      <a:pt x="187" y="2948"/>
                    </a:lnTo>
                    <a:cubicBezTo>
                      <a:pt x="101" y="3041"/>
                      <a:pt x="35" y="3162"/>
                      <a:pt x="1" y="3279"/>
                    </a:cubicBezTo>
                    <a:lnTo>
                      <a:pt x="4887" y="6082"/>
                    </a:lnTo>
                    <a:lnTo>
                      <a:pt x="8111" y="2852"/>
                    </a:lnTo>
                    <a:lnTo>
                      <a:pt x="3232" y="31"/>
                    </a:lnTo>
                    <a:cubicBezTo>
                      <a:pt x="3200" y="11"/>
                      <a:pt x="3163" y="1"/>
                      <a:pt x="3123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5091;p37">
                <a:extLst>
                  <a:ext uri="{FF2B5EF4-FFF2-40B4-BE49-F238E27FC236}">
                    <a16:creationId xmlns:a16="http://schemas.microsoft.com/office/drawing/2014/main" id="{AACD5254-1F4B-4677-8071-89B608FEFECA}"/>
                  </a:ext>
                </a:extLst>
              </p:cNvPr>
              <p:cNvSpPr/>
              <p:nvPr/>
            </p:nvSpPr>
            <p:spPr>
              <a:xfrm>
                <a:off x="1972659" y="2323330"/>
                <a:ext cx="251224" cy="129234"/>
              </a:xfrm>
              <a:custGeom>
                <a:avLst/>
                <a:gdLst/>
                <a:ahLst/>
                <a:cxnLst/>
                <a:rect l="l" t="t" r="r" b="b"/>
                <a:pathLst>
                  <a:path w="7976" h="4103" extrusionOk="0">
                    <a:moveTo>
                      <a:pt x="2873" y="0"/>
                    </a:moveTo>
                    <a:cubicBezTo>
                      <a:pt x="2856" y="0"/>
                      <a:pt x="2839" y="1"/>
                      <a:pt x="2821" y="3"/>
                    </a:cubicBezTo>
                    <a:lnTo>
                      <a:pt x="404" y="242"/>
                    </a:lnTo>
                    <a:cubicBezTo>
                      <a:pt x="256" y="258"/>
                      <a:pt x="104" y="334"/>
                      <a:pt x="1" y="434"/>
                    </a:cubicBezTo>
                    <a:lnTo>
                      <a:pt x="6352" y="4103"/>
                    </a:lnTo>
                    <a:lnTo>
                      <a:pt x="7975" y="3165"/>
                    </a:lnTo>
                    <a:lnTo>
                      <a:pt x="7927" y="2869"/>
                    </a:lnTo>
                    <a:cubicBezTo>
                      <a:pt x="7927" y="2869"/>
                      <a:pt x="3138" y="100"/>
                      <a:pt x="3059" y="48"/>
                    </a:cubicBezTo>
                    <a:cubicBezTo>
                      <a:pt x="3009" y="17"/>
                      <a:pt x="2945" y="0"/>
                      <a:pt x="2873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5092;p37">
                <a:extLst>
                  <a:ext uri="{FF2B5EF4-FFF2-40B4-BE49-F238E27FC236}">
                    <a16:creationId xmlns:a16="http://schemas.microsoft.com/office/drawing/2014/main" id="{27EE96F4-E770-4A7C-A1D3-811074EAB48F}"/>
                  </a:ext>
                </a:extLst>
              </p:cNvPr>
              <p:cNvSpPr/>
              <p:nvPr/>
            </p:nvSpPr>
            <p:spPr>
              <a:xfrm>
                <a:off x="1695073" y="2412310"/>
                <a:ext cx="693008" cy="919192"/>
              </a:xfrm>
              <a:custGeom>
                <a:avLst/>
                <a:gdLst/>
                <a:ahLst/>
                <a:cxnLst/>
                <a:rect l="l" t="t" r="r" b="b"/>
                <a:pathLst>
                  <a:path w="22002" h="29183" extrusionOk="0">
                    <a:moveTo>
                      <a:pt x="13170" y="8326"/>
                    </a:moveTo>
                    <a:cubicBezTo>
                      <a:pt x="13215" y="8326"/>
                      <a:pt x="13259" y="8327"/>
                      <a:pt x="13303" y="8329"/>
                    </a:cubicBezTo>
                    <a:lnTo>
                      <a:pt x="13324" y="8329"/>
                    </a:lnTo>
                    <a:cubicBezTo>
                      <a:pt x="13351" y="8329"/>
                      <a:pt x="13378" y="8332"/>
                      <a:pt x="13406" y="8336"/>
                    </a:cubicBezTo>
                    <a:cubicBezTo>
                      <a:pt x="13440" y="8336"/>
                      <a:pt x="13468" y="8340"/>
                      <a:pt x="13496" y="8347"/>
                    </a:cubicBezTo>
                    <a:cubicBezTo>
                      <a:pt x="13527" y="8347"/>
                      <a:pt x="13558" y="8350"/>
                      <a:pt x="13589" y="8356"/>
                    </a:cubicBezTo>
                    <a:cubicBezTo>
                      <a:pt x="14413" y="8477"/>
                      <a:pt x="15089" y="8974"/>
                      <a:pt x="15488" y="9857"/>
                    </a:cubicBezTo>
                    <a:cubicBezTo>
                      <a:pt x="16516" y="12126"/>
                      <a:pt x="15340" y="16084"/>
                      <a:pt x="12861" y="18697"/>
                    </a:cubicBezTo>
                    <a:cubicBezTo>
                      <a:pt x="11827" y="19790"/>
                      <a:pt x="10724" y="20476"/>
                      <a:pt x="9721" y="20735"/>
                    </a:cubicBezTo>
                    <a:cubicBezTo>
                      <a:pt x="9675" y="20749"/>
                      <a:pt x="9630" y="20759"/>
                      <a:pt x="9586" y="20769"/>
                    </a:cubicBezTo>
                    <a:cubicBezTo>
                      <a:pt x="9551" y="20780"/>
                      <a:pt x="9520" y="20783"/>
                      <a:pt x="9489" y="20790"/>
                    </a:cubicBezTo>
                    <a:cubicBezTo>
                      <a:pt x="9420" y="20804"/>
                      <a:pt x="9348" y="20818"/>
                      <a:pt x="9275" y="20825"/>
                    </a:cubicBezTo>
                    <a:cubicBezTo>
                      <a:pt x="9189" y="20839"/>
                      <a:pt x="9107" y="20845"/>
                      <a:pt x="9027" y="20849"/>
                    </a:cubicBezTo>
                    <a:cubicBezTo>
                      <a:pt x="8976" y="20852"/>
                      <a:pt x="8924" y="20856"/>
                      <a:pt x="8872" y="20856"/>
                    </a:cubicBezTo>
                    <a:lnTo>
                      <a:pt x="8800" y="20856"/>
                    </a:lnTo>
                    <a:cubicBezTo>
                      <a:pt x="7807" y="20845"/>
                      <a:pt x="6979" y="20342"/>
                      <a:pt x="6521" y="19325"/>
                    </a:cubicBezTo>
                    <a:cubicBezTo>
                      <a:pt x="6348" y="18945"/>
                      <a:pt x="6241" y="18518"/>
                      <a:pt x="6190" y="18059"/>
                    </a:cubicBezTo>
                    <a:cubicBezTo>
                      <a:pt x="6162" y="17832"/>
                      <a:pt x="6148" y="17597"/>
                      <a:pt x="6152" y="17356"/>
                    </a:cubicBezTo>
                    <a:cubicBezTo>
                      <a:pt x="6166" y="15163"/>
                      <a:pt x="7293" y="12449"/>
                      <a:pt x="9148" y="10487"/>
                    </a:cubicBezTo>
                    <a:cubicBezTo>
                      <a:pt x="9748" y="9853"/>
                      <a:pt x="10369" y="9357"/>
                      <a:pt x="10978" y="9002"/>
                    </a:cubicBezTo>
                    <a:cubicBezTo>
                      <a:pt x="11182" y="8884"/>
                      <a:pt x="11389" y="8778"/>
                      <a:pt x="11589" y="8692"/>
                    </a:cubicBezTo>
                    <a:cubicBezTo>
                      <a:pt x="12142" y="8448"/>
                      <a:pt x="12676" y="8326"/>
                      <a:pt x="13170" y="8326"/>
                    </a:cubicBezTo>
                    <a:close/>
                    <a:moveTo>
                      <a:pt x="16559" y="1"/>
                    </a:moveTo>
                    <a:cubicBezTo>
                      <a:pt x="16544" y="1"/>
                      <a:pt x="16528" y="1"/>
                      <a:pt x="16513" y="3"/>
                    </a:cubicBezTo>
                    <a:lnTo>
                      <a:pt x="14096" y="243"/>
                    </a:lnTo>
                    <a:cubicBezTo>
                      <a:pt x="13871" y="267"/>
                      <a:pt x="13634" y="430"/>
                      <a:pt x="13569" y="613"/>
                    </a:cubicBezTo>
                    <a:lnTo>
                      <a:pt x="12258" y="4126"/>
                    </a:lnTo>
                    <a:cubicBezTo>
                      <a:pt x="12192" y="4309"/>
                      <a:pt x="11951" y="4529"/>
                      <a:pt x="11731" y="4637"/>
                    </a:cubicBezTo>
                    <a:cubicBezTo>
                      <a:pt x="11234" y="4871"/>
                      <a:pt x="10738" y="5161"/>
                      <a:pt x="10234" y="5502"/>
                    </a:cubicBezTo>
                    <a:cubicBezTo>
                      <a:pt x="10128" y="5574"/>
                      <a:pt x="10015" y="5611"/>
                      <a:pt x="9919" y="5611"/>
                    </a:cubicBezTo>
                    <a:cubicBezTo>
                      <a:pt x="9831" y="5611"/>
                      <a:pt x="9758" y="5580"/>
                      <a:pt x="9716" y="5516"/>
                    </a:cubicBezTo>
                    <a:lnTo>
                      <a:pt x="8479" y="3626"/>
                    </a:lnTo>
                    <a:cubicBezTo>
                      <a:pt x="8441" y="3569"/>
                      <a:pt x="8384" y="3542"/>
                      <a:pt x="8318" y="3542"/>
                    </a:cubicBezTo>
                    <a:cubicBezTo>
                      <a:pt x="8229" y="3542"/>
                      <a:pt x="8124" y="3592"/>
                      <a:pt x="8031" y="3685"/>
                    </a:cubicBezTo>
                    <a:lnTo>
                      <a:pt x="5379" y="6491"/>
                    </a:lnTo>
                    <a:cubicBezTo>
                      <a:pt x="5221" y="6657"/>
                      <a:pt x="5128" y="6919"/>
                      <a:pt x="5173" y="7071"/>
                    </a:cubicBezTo>
                    <a:lnTo>
                      <a:pt x="5914" y="9574"/>
                    </a:lnTo>
                    <a:cubicBezTo>
                      <a:pt x="5959" y="9726"/>
                      <a:pt x="5897" y="9998"/>
                      <a:pt x="5779" y="10177"/>
                    </a:cubicBezTo>
                    <a:cubicBezTo>
                      <a:pt x="5324" y="10860"/>
                      <a:pt x="4917" y="11571"/>
                      <a:pt x="4559" y="12295"/>
                    </a:cubicBezTo>
                    <a:cubicBezTo>
                      <a:pt x="4466" y="12473"/>
                      <a:pt x="4210" y="12670"/>
                      <a:pt x="3983" y="12722"/>
                    </a:cubicBezTo>
                    <a:lnTo>
                      <a:pt x="1710" y="13270"/>
                    </a:lnTo>
                    <a:cubicBezTo>
                      <a:pt x="1479" y="13326"/>
                      <a:pt x="1252" y="13519"/>
                      <a:pt x="1197" y="13698"/>
                    </a:cubicBezTo>
                    <a:lnTo>
                      <a:pt x="55" y="17546"/>
                    </a:lnTo>
                    <a:cubicBezTo>
                      <a:pt x="1" y="17725"/>
                      <a:pt x="128" y="17880"/>
                      <a:pt x="335" y="17890"/>
                    </a:cubicBezTo>
                    <a:lnTo>
                      <a:pt x="2410" y="18008"/>
                    </a:lnTo>
                    <a:cubicBezTo>
                      <a:pt x="2621" y="18022"/>
                      <a:pt x="2773" y="18170"/>
                      <a:pt x="2759" y="18346"/>
                    </a:cubicBezTo>
                    <a:cubicBezTo>
                      <a:pt x="2697" y="19039"/>
                      <a:pt x="2697" y="19711"/>
                      <a:pt x="2755" y="20342"/>
                    </a:cubicBezTo>
                    <a:cubicBezTo>
                      <a:pt x="2773" y="20511"/>
                      <a:pt x="2673" y="20783"/>
                      <a:pt x="2531" y="20956"/>
                    </a:cubicBezTo>
                    <a:lnTo>
                      <a:pt x="217" y="23759"/>
                    </a:lnTo>
                    <a:cubicBezTo>
                      <a:pt x="73" y="23931"/>
                      <a:pt x="11" y="24190"/>
                      <a:pt x="76" y="24335"/>
                    </a:cubicBezTo>
                    <a:lnTo>
                      <a:pt x="1176" y="26762"/>
                    </a:lnTo>
                    <a:cubicBezTo>
                      <a:pt x="1190" y="26800"/>
                      <a:pt x="1214" y="26824"/>
                      <a:pt x="1242" y="26842"/>
                    </a:cubicBezTo>
                    <a:lnTo>
                      <a:pt x="1245" y="26842"/>
                    </a:lnTo>
                    <a:cubicBezTo>
                      <a:pt x="1245" y="26845"/>
                      <a:pt x="1248" y="26845"/>
                      <a:pt x="1252" y="26845"/>
                    </a:cubicBezTo>
                    <a:cubicBezTo>
                      <a:pt x="1280" y="26859"/>
                      <a:pt x="1307" y="26866"/>
                      <a:pt x="1338" y="26866"/>
                    </a:cubicBezTo>
                    <a:lnTo>
                      <a:pt x="1342" y="26866"/>
                    </a:lnTo>
                    <a:cubicBezTo>
                      <a:pt x="1421" y="26866"/>
                      <a:pt x="1517" y="26824"/>
                      <a:pt x="1611" y="26738"/>
                    </a:cubicBezTo>
                    <a:lnTo>
                      <a:pt x="4079" y="24480"/>
                    </a:lnTo>
                    <a:cubicBezTo>
                      <a:pt x="4189" y="24383"/>
                      <a:pt x="4321" y="24330"/>
                      <a:pt x="4437" y="24330"/>
                    </a:cubicBezTo>
                    <a:cubicBezTo>
                      <a:pt x="4507" y="24330"/>
                      <a:pt x="4571" y="24350"/>
                      <a:pt x="4621" y="24390"/>
                    </a:cubicBezTo>
                    <a:cubicBezTo>
                      <a:pt x="4942" y="24652"/>
                      <a:pt x="5297" y="24856"/>
                      <a:pt x="5676" y="25004"/>
                    </a:cubicBezTo>
                    <a:cubicBezTo>
                      <a:pt x="5848" y="25072"/>
                      <a:pt x="5965" y="25259"/>
                      <a:pt x="5924" y="25438"/>
                    </a:cubicBezTo>
                    <a:lnTo>
                      <a:pt x="5162" y="28896"/>
                    </a:lnTo>
                    <a:cubicBezTo>
                      <a:pt x="5141" y="29000"/>
                      <a:pt x="5183" y="29083"/>
                      <a:pt x="5262" y="29135"/>
                    </a:cubicBezTo>
                    <a:cubicBezTo>
                      <a:pt x="5265" y="29138"/>
                      <a:pt x="5265" y="29138"/>
                      <a:pt x="5269" y="29138"/>
                    </a:cubicBezTo>
                    <a:cubicBezTo>
                      <a:pt x="5316" y="29166"/>
                      <a:pt x="5377" y="29182"/>
                      <a:pt x="5445" y="29182"/>
                    </a:cubicBezTo>
                    <a:cubicBezTo>
                      <a:pt x="5462" y="29182"/>
                      <a:pt x="5479" y="29181"/>
                      <a:pt x="5496" y="29179"/>
                    </a:cubicBezTo>
                    <a:lnTo>
                      <a:pt x="7913" y="28941"/>
                    </a:lnTo>
                    <a:cubicBezTo>
                      <a:pt x="8138" y="28917"/>
                      <a:pt x="8376" y="28752"/>
                      <a:pt x="8441" y="28573"/>
                    </a:cubicBezTo>
                    <a:lnTo>
                      <a:pt x="9755" y="25059"/>
                    </a:lnTo>
                    <a:cubicBezTo>
                      <a:pt x="9820" y="24876"/>
                      <a:pt x="10058" y="24655"/>
                      <a:pt x="10283" y="24549"/>
                    </a:cubicBezTo>
                    <a:cubicBezTo>
                      <a:pt x="10534" y="24428"/>
                      <a:pt x="10792" y="24294"/>
                      <a:pt x="11048" y="24146"/>
                    </a:cubicBezTo>
                    <a:cubicBezTo>
                      <a:pt x="11289" y="24004"/>
                      <a:pt x="11534" y="23849"/>
                      <a:pt x="11779" y="23683"/>
                    </a:cubicBezTo>
                    <a:cubicBezTo>
                      <a:pt x="11883" y="23611"/>
                      <a:pt x="11996" y="23574"/>
                      <a:pt x="12092" y="23574"/>
                    </a:cubicBezTo>
                    <a:cubicBezTo>
                      <a:pt x="12180" y="23574"/>
                      <a:pt x="12253" y="23605"/>
                      <a:pt x="12293" y="23670"/>
                    </a:cubicBezTo>
                    <a:lnTo>
                      <a:pt x="13534" y="25559"/>
                    </a:lnTo>
                    <a:cubicBezTo>
                      <a:pt x="13548" y="25583"/>
                      <a:pt x="13569" y="25600"/>
                      <a:pt x="13593" y="25615"/>
                    </a:cubicBezTo>
                    <a:cubicBezTo>
                      <a:pt x="13622" y="25633"/>
                      <a:pt x="13657" y="25642"/>
                      <a:pt x="13694" y="25642"/>
                    </a:cubicBezTo>
                    <a:cubicBezTo>
                      <a:pt x="13782" y="25642"/>
                      <a:pt x="13885" y="25591"/>
                      <a:pt x="13975" y="25497"/>
                    </a:cubicBezTo>
                    <a:lnTo>
                      <a:pt x="16634" y="22693"/>
                    </a:lnTo>
                    <a:cubicBezTo>
                      <a:pt x="16788" y="22528"/>
                      <a:pt x="16882" y="22266"/>
                      <a:pt x="16837" y="22111"/>
                    </a:cubicBezTo>
                    <a:lnTo>
                      <a:pt x="16096" y="19611"/>
                    </a:lnTo>
                    <a:cubicBezTo>
                      <a:pt x="16051" y="19456"/>
                      <a:pt x="16117" y="19187"/>
                      <a:pt x="16233" y="19011"/>
                    </a:cubicBezTo>
                    <a:cubicBezTo>
                      <a:pt x="16688" y="18325"/>
                      <a:pt x="17092" y="17612"/>
                      <a:pt x="17451" y="16891"/>
                    </a:cubicBezTo>
                    <a:cubicBezTo>
                      <a:pt x="17544" y="16708"/>
                      <a:pt x="17799" y="16518"/>
                      <a:pt x="18030" y="16463"/>
                    </a:cubicBezTo>
                    <a:lnTo>
                      <a:pt x="20299" y="15915"/>
                    </a:lnTo>
                    <a:cubicBezTo>
                      <a:pt x="20530" y="15860"/>
                      <a:pt x="20761" y="15670"/>
                      <a:pt x="20813" y="15487"/>
                    </a:cubicBezTo>
                    <a:lnTo>
                      <a:pt x="21957" y="11639"/>
                    </a:lnTo>
                    <a:cubicBezTo>
                      <a:pt x="21992" y="11515"/>
                      <a:pt x="21943" y="11398"/>
                      <a:pt x="21836" y="11336"/>
                    </a:cubicBezTo>
                    <a:cubicBezTo>
                      <a:pt x="21833" y="11336"/>
                      <a:pt x="21830" y="11332"/>
                      <a:pt x="21823" y="11329"/>
                    </a:cubicBezTo>
                    <a:cubicBezTo>
                      <a:pt x="21782" y="11308"/>
                      <a:pt x="21730" y="11294"/>
                      <a:pt x="21674" y="11291"/>
                    </a:cubicBezTo>
                    <a:lnTo>
                      <a:pt x="19602" y="11174"/>
                    </a:lnTo>
                    <a:cubicBezTo>
                      <a:pt x="19392" y="11163"/>
                      <a:pt x="19237" y="11012"/>
                      <a:pt x="19250" y="10839"/>
                    </a:cubicBezTo>
                    <a:cubicBezTo>
                      <a:pt x="19282" y="10512"/>
                      <a:pt x="19299" y="10184"/>
                      <a:pt x="19299" y="9871"/>
                    </a:cubicBezTo>
                    <a:cubicBezTo>
                      <a:pt x="19302" y="9519"/>
                      <a:pt x="19288" y="9174"/>
                      <a:pt x="19254" y="8840"/>
                    </a:cubicBezTo>
                    <a:cubicBezTo>
                      <a:pt x="19240" y="8674"/>
                      <a:pt x="19336" y="8402"/>
                      <a:pt x="19481" y="8229"/>
                    </a:cubicBezTo>
                    <a:lnTo>
                      <a:pt x="21795" y="5426"/>
                    </a:lnTo>
                    <a:cubicBezTo>
                      <a:pt x="21940" y="5253"/>
                      <a:pt x="22002" y="4995"/>
                      <a:pt x="21936" y="4850"/>
                    </a:cubicBezTo>
                    <a:lnTo>
                      <a:pt x="20837" y="2419"/>
                    </a:lnTo>
                    <a:cubicBezTo>
                      <a:pt x="20823" y="2385"/>
                      <a:pt x="20799" y="2361"/>
                      <a:pt x="20771" y="2344"/>
                    </a:cubicBezTo>
                    <a:cubicBezTo>
                      <a:pt x="20764" y="2340"/>
                      <a:pt x="20761" y="2340"/>
                      <a:pt x="20754" y="2336"/>
                    </a:cubicBezTo>
                    <a:cubicBezTo>
                      <a:pt x="20730" y="2324"/>
                      <a:pt x="20702" y="2318"/>
                      <a:pt x="20672" y="2318"/>
                    </a:cubicBezTo>
                    <a:cubicBezTo>
                      <a:pt x="20592" y="2318"/>
                      <a:pt x="20495" y="2362"/>
                      <a:pt x="20402" y="2447"/>
                    </a:cubicBezTo>
                    <a:lnTo>
                      <a:pt x="17930" y="4702"/>
                    </a:lnTo>
                    <a:cubicBezTo>
                      <a:pt x="17822" y="4802"/>
                      <a:pt x="17692" y="4853"/>
                      <a:pt x="17577" y="4853"/>
                    </a:cubicBezTo>
                    <a:cubicBezTo>
                      <a:pt x="17505" y="4853"/>
                      <a:pt x="17439" y="4833"/>
                      <a:pt x="17388" y="4792"/>
                    </a:cubicBezTo>
                    <a:cubicBezTo>
                      <a:pt x="17068" y="4529"/>
                      <a:pt x="16716" y="4326"/>
                      <a:pt x="16333" y="4177"/>
                    </a:cubicBezTo>
                    <a:cubicBezTo>
                      <a:pt x="16165" y="4112"/>
                      <a:pt x="16047" y="3926"/>
                      <a:pt x="16085" y="3747"/>
                    </a:cubicBezTo>
                    <a:lnTo>
                      <a:pt x="16847" y="288"/>
                    </a:lnTo>
                    <a:cubicBezTo>
                      <a:pt x="16871" y="181"/>
                      <a:pt x="16827" y="95"/>
                      <a:pt x="16744" y="44"/>
                    </a:cubicBezTo>
                    <a:cubicBezTo>
                      <a:pt x="16693" y="15"/>
                      <a:pt x="16629" y="1"/>
                      <a:pt x="16559" y="1"/>
                    </a:cubicBez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5093;p37">
                <a:extLst>
                  <a:ext uri="{FF2B5EF4-FFF2-40B4-BE49-F238E27FC236}">
                    <a16:creationId xmlns:a16="http://schemas.microsoft.com/office/drawing/2014/main" id="{E27E77E8-604F-4C7B-83CC-A15FF503C119}"/>
                  </a:ext>
                </a:extLst>
              </p:cNvPr>
              <p:cNvSpPr/>
              <p:nvPr/>
            </p:nvSpPr>
            <p:spPr>
              <a:xfrm>
                <a:off x="2195282" y="2396939"/>
                <a:ext cx="153960" cy="89201"/>
              </a:xfrm>
              <a:custGeom>
                <a:avLst/>
                <a:gdLst/>
                <a:ahLst/>
                <a:cxnLst/>
                <a:rect l="l" t="t" r="r" b="b"/>
                <a:pathLst>
                  <a:path w="4888" h="2832" extrusionOk="0">
                    <a:moveTo>
                      <a:pt x="1" y="1"/>
                    </a:moveTo>
                    <a:lnTo>
                      <a:pt x="4887" y="2832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5094;p37">
                <a:extLst>
                  <a:ext uri="{FF2B5EF4-FFF2-40B4-BE49-F238E27FC236}">
                    <a16:creationId xmlns:a16="http://schemas.microsoft.com/office/drawing/2014/main" id="{C970894E-0CF0-440E-AA5D-54F4740980DD}"/>
                  </a:ext>
                </a:extLst>
              </p:cNvPr>
              <p:cNvSpPr/>
              <p:nvPr/>
            </p:nvSpPr>
            <p:spPr>
              <a:xfrm>
                <a:off x="1910515" y="2728290"/>
                <a:ext cx="208891" cy="269493"/>
              </a:xfrm>
              <a:custGeom>
                <a:avLst/>
                <a:gdLst/>
                <a:ahLst/>
                <a:cxnLst/>
                <a:rect l="l" t="t" r="r" b="b"/>
                <a:pathLst>
                  <a:path w="6632" h="8556" extrusionOk="0">
                    <a:moveTo>
                      <a:pt x="4537" y="0"/>
                    </a:moveTo>
                    <a:cubicBezTo>
                      <a:pt x="4115" y="0"/>
                      <a:pt x="3640" y="137"/>
                      <a:pt x="3136" y="428"/>
                    </a:cubicBezTo>
                    <a:cubicBezTo>
                      <a:pt x="1404" y="1428"/>
                      <a:pt x="1" y="3859"/>
                      <a:pt x="1" y="5859"/>
                    </a:cubicBezTo>
                    <a:cubicBezTo>
                      <a:pt x="1" y="6859"/>
                      <a:pt x="349" y="7559"/>
                      <a:pt x="915" y="7890"/>
                    </a:cubicBezTo>
                    <a:lnTo>
                      <a:pt x="919" y="7890"/>
                    </a:lnTo>
                    <a:lnTo>
                      <a:pt x="2080" y="8555"/>
                    </a:lnTo>
                    <a:lnTo>
                      <a:pt x="2359" y="8089"/>
                    </a:lnTo>
                    <a:cubicBezTo>
                      <a:pt x="2646" y="8024"/>
                      <a:pt x="2943" y="7920"/>
                      <a:pt x="3256" y="7742"/>
                    </a:cubicBezTo>
                    <a:cubicBezTo>
                      <a:pt x="4991" y="6738"/>
                      <a:pt x="6393" y="4307"/>
                      <a:pt x="6393" y="2307"/>
                    </a:cubicBezTo>
                    <a:cubicBezTo>
                      <a:pt x="6393" y="2011"/>
                      <a:pt x="6356" y="1749"/>
                      <a:pt x="6297" y="1504"/>
                    </a:cubicBezTo>
                    <a:lnTo>
                      <a:pt x="6632" y="945"/>
                    </a:lnTo>
                    <a:lnTo>
                      <a:pt x="5356" y="207"/>
                    </a:lnTo>
                    <a:lnTo>
                      <a:pt x="5343" y="200"/>
                    </a:lnTo>
                    <a:cubicBezTo>
                      <a:pt x="5106" y="69"/>
                      <a:pt x="4835" y="0"/>
                      <a:pt x="4537" y="0"/>
                    </a:cubicBezTo>
                    <a:close/>
                  </a:path>
                </a:pathLst>
              </a:custGeom>
              <a:solidFill>
                <a:srgbClr val="27DE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5095;p37">
                <a:extLst>
                  <a:ext uri="{FF2B5EF4-FFF2-40B4-BE49-F238E27FC236}">
                    <a16:creationId xmlns:a16="http://schemas.microsoft.com/office/drawing/2014/main" id="{97520F16-27C9-4482-B987-DDF2D260847B}"/>
                  </a:ext>
                </a:extLst>
              </p:cNvPr>
              <p:cNvSpPr/>
              <p:nvPr/>
            </p:nvSpPr>
            <p:spPr>
              <a:xfrm>
                <a:off x="1939335" y="2976771"/>
                <a:ext cx="53987" cy="21009"/>
              </a:xfrm>
              <a:custGeom>
                <a:avLst/>
                <a:gdLst/>
                <a:ahLst/>
                <a:cxnLst/>
                <a:rect l="l" t="t" r="r" b="b"/>
                <a:pathLst>
                  <a:path w="1714" h="667" extrusionOk="0">
                    <a:moveTo>
                      <a:pt x="1713" y="128"/>
                    </a:moveTo>
                    <a:cubicBezTo>
                      <a:pt x="1621" y="156"/>
                      <a:pt x="1531" y="180"/>
                      <a:pt x="1444" y="200"/>
                    </a:cubicBezTo>
                    <a:lnTo>
                      <a:pt x="1165" y="666"/>
                    </a:lnTo>
                    <a:lnTo>
                      <a:pt x="1165" y="666"/>
                    </a:lnTo>
                    <a:lnTo>
                      <a:pt x="1444" y="200"/>
                    </a:lnTo>
                    <a:cubicBezTo>
                      <a:pt x="1531" y="180"/>
                      <a:pt x="1621" y="156"/>
                      <a:pt x="1713" y="128"/>
                    </a:cubicBezTo>
                    <a:close/>
                    <a:moveTo>
                      <a:pt x="0" y="1"/>
                    </a:moveTo>
                    <a:lnTo>
                      <a:pt x="0" y="1"/>
                    </a:lnTo>
                    <a:lnTo>
                      <a:pt x="4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22D3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5096;p37">
                <a:extLst>
                  <a:ext uri="{FF2B5EF4-FFF2-40B4-BE49-F238E27FC236}">
                    <a16:creationId xmlns:a16="http://schemas.microsoft.com/office/drawing/2014/main" id="{E284E2F8-F9FF-4ECB-9F78-EC74455ABF9F}"/>
                  </a:ext>
                </a:extLst>
              </p:cNvPr>
              <p:cNvSpPr/>
              <p:nvPr/>
            </p:nvSpPr>
            <p:spPr>
              <a:xfrm>
                <a:off x="1910515" y="2808986"/>
                <a:ext cx="176229" cy="188796"/>
              </a:xfrm>
              <a:custGeom>
                <a:avLst/>
                <a:gdLst/>
                <a:ahLst/>
                <a:cxnLst/>
                <a:rect l="l" t="t" r="r" b="b"/>
                <a:pathLst>
                  <a:path w="5595" h="5994" extrusionOk="0">
                    <a:moveTo>
                      <a:pt x="1043" y="0"/>
                    </a:moveTo>
                    <a:cubicBezTo>
                      <a:pt x="405" y="1031"/>
                      <a:pt x="1" y="2228"/>
                      <a:pt x="1" y="3297"/>
                    </a:cubicBezTo>
                    <a:cubicBezTo>
                      <a:pt x="1" y="4297"/>
                      <a:pt x="349" y="4997"/>
                      <a:pt x="915" y="5328"/>
                    </a:cubicBezTo>
                    <a:lnTo>
                      <a:pt x="919" y="5328"/>
                    </a:lnTo>
                    <a:lnTo>
                      <a:pt x="2080" y="5993"/>
                    </a:lnTo>
                    <a:lnTo>
                      <a:pt x="2359" y="5527"/>
                    </a:lnTo>
                    <a:cubicBezTo>
                      <a:pt x="2446" y="5507"/>
                      <a:pt x="2536" y="5483"/>
                      <a:pt x="2628" y="5455"/>
                    </a:cubicBezTo>
                    <a:cubicBezTo>
                      <a:pt x="2832" y="5390"/>
                      <a:pt x="3042" y="5304"/>
                      <a:pt x="3260" y="5176"/>
                    </a:cubicBezTo>
                    <a:cubicBezTo>
                      <a:pt x="4184" y="4642"/>
                      <a:pt x="5018" y="3697"/>
                      <a:pt x="5594" y="2624"/>
                    </a:cubicBezTo>
                    <a:lnTo>
                      <a:pt x="104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5097;p37">
                <a:extLst>
                  <a:ext uri="{FF2B5EF4-FFF2-40B4-BE49-F238E27FC236}">
                    <a16:creationId xmlns:a16="http://schemas.microsoft.com/office/drawing/2014/main" id="{AA2B04CD-A271-49A0-98C3-261BEA4E0B70}"/>
                  </a:ext>
                </a:extLst>
              </p:cNvPr>
              <p:cNvSpPr/>
              <p:nvPr/>
            </p:nvSpPr>
            <p:spPr>
              <a:xfrm>
                <a:off x="2012314" y="2730117"/>
                <a:ext cx="25104" cy="9922"/>
              </a:xfrm>
              <a:custGeom>
                <a:avLst/>
                <a:gdLst/>
                <a:ahLst/>
                <a:cxnLst/>
                <a:rect l="l" t="t" r="r" b="b"/>
                <a:pathLst>
                  <a:path w="797" h="315" extrusionOk="0">
                    <a:moveTo>
                      <a:pt x="796" y="1"/>
                    </a:moveTo>
                    <a:cubicBezTo>
                      <a:pt x="545" y="63"/>
                      <a:pt x="276" y="166"/>
                      <a:pt x="0" y="315"/>
                    </a:cubicBezTo>
                    <a:cubicBezTo>
                      <a:pt x="276" y="166"/>
                      <a:pt x="545" y="63"/>
                      <a:pt x="79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5098;p37">
                <a:extLst>
                  <a:ext uri="{FF2B5EF4-FFF2-40B4-BE49-F238E27FC236}">
                    <a16:creationId xmlns:a16="http://schemas.microsoft.com/office/drawing/2014/main" id="{7F5D4C41-3CB4-4973-988D-562A55F8178F}"/>
                  </a:ext>
                </a:extLst>
              </p:cNvPr>
              <p:cNvSpPr/>
              <p:nvPr/>
            </p:nvSpPr>
            <p:spPr>
              <a:xfrm>
                <a:off x="2078773" y="2734589"/>
                <a:ext cx="40632" cy="31214"/>
              </a:xfrm>
              <a:custGeom>
                <a:avLst/>
                <a:gdLst/>
                <a:ahLst/>
                <a:cxnLst/>
                <a:rect l="l" t="t" r="r" b="b"/>
                <a:pathLst>
                  <a:path w="1290" h="991" extrusionOk="0">
                    <a:moveTo>
                      <a:pt x="14" y="7"/>
                    </a:moveTo>
                    <a:lnTo>
                      <a:pt x="14" y="7"/>
                    </a:lnTo>
                    <a:lnTo>
                      <a:pt x="14" y="7"/>
                    </a:lnTo>
                    <a:lnTo>
                      <a:pt x="1290" y="745"/>
                    </a:lnTo>
                    <a:lnTo>
                      <a:pt x="1142" y="990"/>
                    </a:lnTo>
                    <a:lnTo>
                      <a:pt x="1290" y="745"/>
                    </a:lnTo>
                    <a:lnTo>
                      <a:pt x="14" y="7"/>
                    </a:lnTo>
                    <a:close/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D848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5099;p37">
                <a:extLst>
                  <a:ext uri="{FF2B5EF4-FFF2-40B4-BE49-F238E27FC236}">
                    <a16:creationId xmlns:a16="http://schemas.microsoft.com/office/drawing/2014/main" id="{376B7816-58BA-421E-801D-D18B33BC66B0}"/>
                  </a:ext>
                </a:extLst>
              </p:cNvPr>
              <p:cNvSpPr/>
              <p:nvPr/>
            </p:nvSpPr>
            <p:spPr>
              <a:xfrm>
                <a:off x="1952564" y="2741865"/>
                <a:ext cx="56381" cy="53262"/>
              </a:xfrm>
              <a:custGeom>
                <a:avLst/>
                <a:gdLst/>
                <a:ahLst/>
                <a:cxnLst/>
                <a:rect l="l" t="t" r="r" b="b"/>
                <a:pathLst>
                  <a:path w="1790" h="1691" extrusionOk="0">
                    <a:moveTo>
                      <a:pt x="1790" y="0"/>
                    </a:moveTo>
                    <a:lnTo>
                      <a:pt x="1790" y="0"/>
                    </a:lnTo>
                    <a:cubicBezTo>
                      <a:pt x="1124" y="387"/>
                      <a:pt x="507" y="987"/>
                      <a:pt x="1" y="1690"/>
                    </a:cubicBezTo>
                    <a:cubicBezTo>
                      <a:pt x="507" y="987"/>
                      <a:pt x="1124" y="390"/>
                      <a:pt x="179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5100;p37">
                <a:extLst>
                  <a:ext uri="{FF2B5EF4-FFF2-40B4-BE49-F238E27FC236}">
                    <a16:creationId xmlns:a16="http://schemas.microsoft.com/office/drawing/2014/main" id="{A1B75AE9-93DE-49E3-8305-DC840EB298B9}"/>
                  </a:ext>
                </a:extLst>
              </p:cNvPr>
              <p:cNvSpPr/>
              <p:nvPr/>
            </p:nvSpPr>
            <p:spPr>
              <a:xfrm>
                <a:off x="2095372" y="2776827"/>
                <a:ext cx="16536" cy="96918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077" extrusionOk="0">
                    <a:moveTo>
                      <a:pt x="435" y="1"/>
                    </a:moveTo>
                    <a:cubicBezTo>
                      <a:pt x="491" y="232"/>
                      <a:pt x="524" y="483"/>
                      <a:pt x="524" y="766"/>
                    </a:cubicBezTo>
                    <a:cubicBezTo>
                      <a:pt x="524" y="1508"/>
                      <a:pt x="332" y="2311"/>
                      <a:pt x="1" y="3077"/>
                    </a:cubicBezTo>
                    <a:cubicBezTo>
                      <a:pt x="332" y="2311"/>
                      <a:pt x="524" y="1508"/>
                      <a:pt x="524" y="766"/>
                    </a:cubicBezTo>
                    <a:cubicBezTo>
                      <a:pt x="524" y="483"/>
                      <a:pt x="491" y="232"/>
                      <a:pt x="435" y="1"/>
                    </a:cubicBezTo>
                    <a:close/>
                  </a:path>
                </a:pathLst>
              </a:custGeom>
              <a:solidFill>
                <a:srgbClr val="7D848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5101;p37">
                <a:extLst>
                  <a:ext uri="{FF2B5EF4-FFF2-40B4-BE49-F238E27FC236}">
                    <a16:creationId xmlns:a16="http://schemas.microsoft.com/office/drawing/2014/main" id="{69387A9B-B435-41CA-9F41-6D6EB671F1DF}"/>
                  </a:ext>
                </a:extLst>
              </p:cNvPr>
              <p:cNvSpPr/>
              <p:nvPr/>
            </p:nvSpPr>
            <p:spPr>
              <a:xfrm>
                <a:off x="1943335" y="2728290"/>
                <a:ext cx="176071" cy="163378"/>
              </a:xfrm>
              <a:custGeom>
                <a:avLst/>
                <a:gdLst/>
                <a:ahLst/>
                <a:cxnLst/>
                <a:rect l="l" t="t" r="r" b="b"/>
                <a:pathLst>
                  <a:path w="5590" h="5187" extrusionOk="0">
                    <a:moveTo>
                      <a:pt x="3490" y="0"/>
                    </a:moveTo>
                    <a:cubicBezTo>
                      <a:pt x="3331" y="0"/>
                      <a:pt x="3163" y="21"/>
                      <a:pt x="2986" y="59"/>
                    </a:cubicBezTo>
                    <a:cubicBezTo>
                      <a:pt x="2735" y="121"/>
                      <a:pt x="2466" y="224"/>
                      <a:pt x="2190" y="373"/>
                    </a:cubicBezTo>
                    <a:cubicBezTo>
                      <a:pt x="2159" y="390"/>
                      <a:pt x="2128" y="407"/>
                      <a:pt x="2094" y="428"/>
                    </a:cubicBezTo>
                    <a:cubicBezTo>
                      <a:pt x="2090" y="428"/>
                      <a:pt x="2090" y="431"/>
                      <a:pt x="2087" y="431"/>
                    </a:cubicBezTo>
                    <a:lnTo>
                      <a:pt x="2083" y="431"/>
                    </a:lnTo>
                    <a:cubicBezTo>
                      <a:pt x="1417" y="821"/>
                      <a:pt x="800" y="1418"/>
                      <a:pt x="294" y="2121"/>
                    </a:cubicBezTo>
                    <a:cubicBezTo>
                      <a:pt x="194" y="2266"/>
                      <a:pt x="93" y="2411"/>
                      <a:pt x="1" y="2562"/>
                    </a:cubicBezTo>
                    <a:lnTo>
                      <a:pt x="4552" y="5186"/>
                    </a:lnTo>
                    <a:cubicBezTo>
                      <a:pt x="4652" y="5000"/>
                      <a:pt x="4745" y="4811"/>
                      <a:pt x="4828" y="4618"/>
                    </a:cubicBezTo>
                    <a:cubicBezTo>
                      <a:pt x="5159" y="3852"/>
                      <a:pt x="5351" y="3049"/>
                      <a:pt x="5351" y="2307"/>
                    </a:cubicBezTo>
                    <a:cubicBezTo>
                      <a:pt x="5351" y="2024"/>
                      <a:pt x="5318" y="1773"/>
                      <a:pt x="5262" y="1542"/>
                    </a:cubicBezTo>
                    <a:cubicBezTo>
                      <a:pt x="5259" y="1528"/>
                      <a:pt x="5259" y="1518"/>
                      <a:pt x="5255" y="1504"/>
                    </a:cubicBezTo>
                    <a:lnTo>
                      <a:pt x="5442" y="1190"/>
                    </a:lnTo>
                    <a:lnTo>
                      <a:pt x="5590" y="945"/>
                    </a:lnTo>
                    <a:lnTo>
                      <a:pt x="4314" y="207"/>
                    </a:lnTo>
                    <a:lnTo>
                      <a:pt x="4301" y="200"/>
                    </a:lnTo>
                    <a:lnTo>
                      <a:pt x="4301" y="204"/>
                    </a:lnTo>
                    <a:cubicBezTo>
                      <a:pt x="4062" y="70"/>
                      <a:pt x="3790" y="0"/>
                      <a:pt x="3490" y="0"/>
                    </a:cubicBezTo>
                    <a:close/>
                  </a:path>
                </a:pathLst>
              </a:custGeom>
              <a:solidFill>
                <a:srgbClr val="D2BF9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5102;p37">
                <a:extLst>
                  <a:ext uri="{FF2B5EF4-FFF2-40B4-BE49-F238E27FC236}">
                    <a16:creationId xmlns:a16="http://schemas.microsoft.com/office/drawing/2014/main" id="{0F7AA752-408C-4FDB-89B4-CC58C4DF9CA4}"/>
                  </a:ext>
                </a:extLst>
              </p:cNvPr>
              <p:cNvSpPr/>
              <p:nvPr/>
            </p:nvSpPr>
            <p:spPr>
              <a:xfrm>
                <a:off x="1948658" y="2750086"/>
                <a:ext cx="197678" cy="255193"/>
              </a:xfrm>
              <a:custGeom>
                <a:avLst/>
                <a:gdLst/>
                <a:ahLst/>
                <a:cxnLst/>
                <a:rect l="l" t="t" r="r" b="b"/>
                <a:pathLst>
                  <a:path w="6276" h="8102" extrusionOk="0">
                    <a:moveTo>
                      <a:pt x="4540" y="1"/>
                    </a:moveTo>
                    <a:cubicBezTo>
                      <a:pt x="4118" y="1"/>
                      <a:pt x="3642" y="139"/>
                      <a:pt x="3138" y="430"/>
                    </a:cubicBezTo>
                    <a:cubicBezTo>
                      <a:pt x="1407" y="1429"/>
                      <a:pt x="1" y="3864"/>
                      <a:pt x="1" y="5863"/>
                    </a:cubicBezTo>
                    <a:cubicBezTo>
                      <a:pt x="1" y="7282"/>
                      <a:pt x="708" y="8102"/>
                      <a:pt x="1738" y="8102"/>
                    </a:cubicBezTo>
                    <a:cubicBezTo>
                      <a:pt x="2160" y="8102"/>
                      <a:pt x="2635" y="7964"/>
                      <a:pt x="3138" y="7674"/>
                    </a:cubicBezTo>
                    <a:cubicBezTo>
                      <a:pt x="4872" y="6673"/>
                      <a:pt x="6276" y="4243"/>
                      <a:pt x="6276" y="2243"/>
                    </a:cubicBezTo>
                    <a:cubicBezTo>
                      <a:pt x="6276" y="822"/>
                      <a:pt x="5569" y="1"/>
                      <a:pt x="4540" y="1"/>
                    </a:cubicBezTo>
                    <a:close/>
                  </a:path>
                </a:pathLst>
              </a:custGeom>
              <a:solidFill>
                <a:srgbClr val="D2BF9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5103;p37">
                <a:extLst>
                  <a:ext uri="{FF2B5EF4-FFF2-40B4-BE49-F238E27FC236}">
                    <a16:creationId xmlns:a16="http://schemas.microsoft.com/office/drawing/2014/main" id="{C4E3C8E0-98B2-4F35-B537-71710E1CC90D}"/>
                  </a:ext>
                </a:extLst>
              </p:cNvPr>
              <p:cNvSpPr/>
              <p:nvPr/>
            </p:nvSpPr>
            <p:spPr>
              <a:xfrm>
                <a:off x="2018834" y="2814718"/>
                <a:ext cx="56916" cy="126021"/>
              </a:xfrm>
              <a:custGeom>
                <a:avLst/>
                <a:gdLst/>
                <a:ahLst/>
                <a:cxnLst/>
                <a:rect l="l" t="t" r="r" b="b"/>
                <a:pathLst>
                  <a:path w="1807" h="4001" extrusionOk="0">
                    <a:moveTo>
                      <a:pt x="1270" y="1"/>
                    </a:moveTo>
                    <a:cubicBezTo>
                      <a:pt x="1166" y="1"/>
                      <a:pt x="1050" y="39"/>
                      <a:pt x="920" y="115"/>
                    </a:cubicBezTo>
                    <a:cubicBezTo>
                      <a:pt x="776" y="198"/>
                      <a:pt x="648" y="305"/>
                      <a:pt x="541" y="432"/>
                    </a:cubicBezTo>
                    <a:cubicBezTo>
                      <a:pt x="435" y="563"/>
                      <a:pt x="348" y="701"/>
                      <a:pt x="276" y="849"/>
                    </a:cubicBezTo>
                    <a:cubicBezTo>
                      <a:pt x="203" y="1001"/>
                      <a:pt x="152" y="1153"/>
                      <a:pt x="117" y="1304"/>
                    </a:cubicBezTo>
                    <a:cubicBezTo>
                      <a:pt x="79" y="1456"/>
                      <a:pt x="62" y="1601"/>
                      <a:pt x="58" y="1736"/>
                    </a:cubicBezTo>
                    <a:cubicBezTo>
                      <a:pt x="58" y="1763"/>
                      <a:pt x="66" y="1784"/>
                      <a:pt x="79" y="1798"/>
                    </a:cubicBezTo>
                    <a:cubicBezTo>
                      <a:pt x="86" y="1805"/>
                      <a:pt x="95" y="1809"/>
                      <a:pt x="104" y="1809"/>
                    </a:cubicBezTo>
                    <a:cubicBezTo>
                      <a:pt x="111" y="1809"/>
                      <a:pt x="120" y="1806"/>
                      <a:pt x="128" y="1801"/>
                    </a:cubicBezTo>
                    <a:lnTo>
                      <a:pt x="510" y="1580"/>
                    </a:lnTo>
                    <a:cubicBezTo>
                      <a:pt x="538" y="1563"/>
                      <a:pt x="565" y="1543"/>
                      <a:pt x="586" y="1515"/>
                    </a:cubicBezTo>
                    <a:cubicBezTo>
                      <a:pt x="607" y="1487"/>
                      <a:pt x="624" y="1449"/>
                      <a:pt x="634" y="1401"/>
                    </a:cubicBezTo>
                    <a:cubicBezTo>
                      <a:pt x="637" y="1377"/>
                      <a:pt x="645" y="1346"/>
                      <a:pt x="655" y="1298"/>
                    </a:cubicBezTo>
                    <a:cubicBezTo>
                      <a:pt x="666" y="1253"/>
                      <a:pt x="679" y="1208"/>
                      <a:pt x="696" y="1156"/>
                    </a:cubicBezTo>
                    <a:cubicBezTo>
                      <a:pt x="717" y="1108"/>
                      <a:pt x="745" y="1056"/>
                      <a:pt x="782" y="1005"/>
                    </a:cubicBezTo>
                    <a:cubicBezTo>
                      <a:pt x="817" y="953"/>
                      <a:pt x="865" y="911"/>
                      <a:pt x="924" y="881"/>
                    </a:cubicBezTo>
                    <a:cubicBezTo>
                      <a:pt x="970" y="854"/>
                      <a:pt x="1007" y="839"/>
                      <a:pt x="1037" y="839"/>
                    </a:cubicBezTo>
                    <a:cubicBezTo>
                      <a:pt x="1046" y="839"/>
                      <a:pt x="1054" y="840"/>
                      <a:pt x="1062" y="843"/>
                    </a:cubicBezTo>
                    <a:cubicBezTo>
                      <a:pt x="1097" y="849"/>
                      <a:pt x="1121" y="870"/>
                      <a:pt x="1141" y="897"/>
                    </a:cubicBezTo>
                    <a:cubicBezTo>
                      <a:pt x="1159" y="929"/>
                      <a:pt x="1172" y="959"/>
                      <a:pt x="1175" y="997"/>
                    </a:cubicBezTo>
                    <a:cubicBezTo>
                      <a:pt x="1183" y="1036"/>
                      <a:pt x="1183" y="1063"/>
                      <a:pt x="1183" y="1088"/>
                    </a:cubicBezTo>
                    <a:cubicBezTo>
                      <a:pt x="1183" y="1150"/>
                      <a:pt x="1175" y="1222"/>
                      <a:pt x="1155" y="1301"/>
                    </a:cubicBezTo>
                    <a:cubicBezTo>
                      <a:pt x="1138" y="1381"/>
                      <a:pt x="1093" y="1484"/>
                      <a:pt x="1021" y="1608"/>
                    </a:cubicBezTo>
                    <a:lnTo>
                      <a:pt x="90" y="3166"/>
                    </a:lnTo>
                    <a:cubicBezTo>
                      <a:pt x="58" y="3222"/>
                      <a:pt x="34" y="3276"/>
                      <a:pt x="21" y="3335"/>
                    </a:cubicBezTo>
                    <a:cubicBezTo>
                      <a:pt x="7" y="3394"/>
                      <a:pt x="0" y="3449"/>
                      <a:pt x="0" y="3501"/>
                    </a:cubicBezTo>
                    <a:lnTo>
                      <a:pt x="0" y="3911"/>
                    </a:lnTo>
                    <a:cubicBezTo>
                      <a:pt x="0" y="3946"/>
                      <a:pt x="10" y="3973"/>
                      <a:pt x="24" y="3987"/>
                    </a:cubicBezTo>
                    <a:cubicBezTo>
                      <a:pt x="33" y="3996"/>
                      <a:pt x="43" y="4001"/>
                      <a:pt x="54" y="4001"/>
                    </a:cubicBezTo>
                    <a:cubicBezTo>
                      <a:pt x="64" y="4001"/>
                      <a:pt x="75" y="3997"/>
                      <a:pt x="86" y="3991"/>
                    </a:cubicBezTo>
                    <a:lnTo>
                      <a:pt x="1724" y="3046"/>
                    </a:lnTo>
                    <a:cubicBezTo>
                      <a:pt x="1748" y="3032"/>
                      <a:pt x="1765" y="3008"/>
                      <a:pt x="1783" y="2974"/>
                    </a:cubicBezTo>
                    <a:cubicBezTo>
                      <a:pt x="1800" y="2939"/>
                      <a:pt x="1807" y="2904"/>
                      <a:pt x="1807" y="2867"/>
                    </a:cubicBezTo>
                    <a:lnTo>
                      <a:pt x="1807" y="2360"/>
                    </a:lnTo>
                    <a:cubicBezTo>
                      <a:pt x="1807" y="2325"/>
                      <a:pt x="1800" y="2301"/>
                      <a:pt x="1783" y="2283"/>
                    </a:cubicBezTo>
                    <a:cubicBezTo>
                      <a:pt x="1773" y="2276"/>
                      <a:pt x="1763" y="2272"/>
                      <a:pt x="1752" y="2272"/>
                    </a:cubicBezTo>
                    <a:cubicBezTo>
                      <a:pt x="1744" y="2272"/>
                      <a:pt x="1734" y="2274"/>
                      <a:pt x="1724" y="2280"/>
                    </a:cubicBezTo>
                    <a:lnTo>
                      <a:pt x="944" y="2732"/>
                    </a:lnTo>
                    <a:lnTo>
                      <a:pt x="944" y="2732"/>
                    </a:lnTo>
                    <a:lnTo>
                      <a:pt x="1379" y="1973"/>
                    </a:lnTo>
                    <a:cubicBezTo>
                      <a:pt x="1452" y="1853"/>
                      <a:pt x="1510" y="1739"/>
                      <a:pt x="1558" y="1632"/>
                    </a:cubicBezTo>
                    <a:cubicBezTo>
                      <a:pt x="1606" y="1522"/>
                      <a:pt x="1644" y="1419"/>
                      <a:pt x="1676" y="1322"/>
                    </a:cubicBezTo>
                    <a:cubicBezTo>
                      <a:pt x="1707" y="1222"/>
                      <a:pt x="1727" y="1125"/>
                      <a:pt x="1741" y="1032"/>
                    </a:cubicBezTo>
                    <a:cubicBezTo>
                      <a:pt x="1751" y="939"/>
                      <a:pt x="1759" y="846"/>
                      <a:pt x="1759" y="757"/>
                    </a:cubicBezTo>
                    <a:cubicBezTo>
                      <a:pt x="1759" y="608"/>
                      <a:pt x="1741" y="477"/>
                      <a:pt x="1703" y="364"/>
                    </a:cubicBezTo>
                    <a:cubicBezTo>
                      <a:pt x="1668" y="249"/>
                      <a:pt x="1614" y="160"/>
                      <a:pt x="1544" y="98"/>
                    </a:cubicBezTo>
                    <a:cubicBezTo>
                      <a:pt x="1472" y="36"/>
                      <a:pt x="1386" y="1"/>
                      <a:pt x="1283" y="1"/>
                    </a:cubicBezTo>
                    <a:cubicBezTo>
                      <a:pt x="1279" y="1"/>
                      <a:pt x="1274" y="1"/>
                      <a:pt x="1270" y="1"/>
                    </a:cubicBez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5104;p37">
                <a:extLst>
                  <a:ext uri="{FF2B5EF4-FFF2-40B4-BE49-F238E27FC236}">
                    <a16:creationId xmlns:a16="http://schemas.microsoft.com/office/drawing/2014/main" id="{962B4C1F-C364-45AD-A586-C713C98F8F05}"/>
                  </a:ext>
                </a:extLst>
              </p:cNvPr>
              <p:cNvSpPr/>
              <p:nvPr/>
            </p:nvSpPr>
            <p:spPr>
              <a:xfrm>
                <a:off x="1420511" y="2847790"/>
                <a:ext cx="347984" cy="517693"/>
              </a:xfrm>
              <a:custGeom>
                <a:avLst/>
                <a:gdLst/>
                <a:ahLst/>
                <a:cxnLst/>
                <a:rect l="l" t="t" r="r" b="b"/>
                <a:pathLst>
                  <a:path w="11048" h="16436" extrusionOk="0">
                    <a:moveTo>
                      <a:pt x="943" y="0"/>
                    </a:moveTo>
                    <a:cubicBezTo>
                      <a:pt x="636" y="0"/>
                      <a:pt x="321" y="20"/>
                      <a:pt x="0" y="58"/>
                    </a:cubicBezTo>
                    <a:cubicBezTo>
                      <a:pt x="525" y="1320"/>
                      <a:pt x="811" y="2858"/>
                      <a:pt x="811" y="4640"/>
                    </a:cubicBezTo>
                    <a:cubicBezTo>
                      <a:pt x="811" y="8488"/>
                      <a:pt x="2152" y="11198"/>
                      <a:pt x="4328" y="12478"/>
                    </a:cubicBezTo>
                    <a:lnTo>
                      <a:pt x="11048" y="16436"/>
                    </a:lnTo>
                    <a:cubicBezTo>
                      <a:pt x="9935" y="15747"/>
                      <a:pt x="9052" y="14671"/>
                      <a:pt x="8466" y="13253"/>
                    </a:cubicBezTo>
                    <a:cubicBezTo>
                      <a:pt x="7938" y="11988"/>
                      <a:pt x="7648" y="10450"/>
                      <a:pt x="7648" y="8668"/>
                    </a:cubicBezTo>
                    <a:cubicBezTo>
                      <a:pt x="7648" y="4851"/>
                      <a:pt x="6328" y="2148"/>
                      <a:pt x="4184" y="861"/>
                    </a:cubicBezTo>
                    <a:lnTo>
                      <a:pt x="3966" y="734"/>
                    </a:lnTo>
                    <a:cubicBezTo>
                      <a:pt x="3076" y="253"/>
                      <a:pt x="2058" y="0"/>
                      <a:pt x="943" y="0"/>
                    </a:cubicBezTo>
                    <a:close/>
                  </a:path>
                </a:pathLst>
              </a:custGeom>
              <a:solidFill>
                <a:srgbClr val="27DE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5105;p37">
                <a:extLst>
                  <a:ext uri="{FF2B5EF4-FFF2-40B4-BE49-F238E27FC236}">
                    <a16:creationId xmlns:a16="http://schemas.microsoft.com/office/drawing/2014/main" id="{46FF106F-A6B1-438D-BF99-695382E7FF6B}"/>
                  </a:ext>
                </a:extLst>
              </p:cNvPr>
              <p:cNvSpPr/>
              <p:nvPr/>
            </p:nvSpPr>
            <p:spPr>
              <a:xfrm>
                <a:off x="1420511" y="2847759"/>
                <a:ext cx="347984" cy="517724"/>
              </a:xfrm>
              <a:custGeom>
                <a:avLst/>
                <a:gdLst/>
                <a:ahLst/>
                <a:cxnLst/>
                <a:rect l="l" t="t" r="r" b="b"/>
                <a:pathLst>
                  <a:path w="11048" h="16437" extrusionOk="0">
                    <a:moveTo>
                      <a:pt x="939" y="1"/>
                    </a:moveTo>
                    <a:cubicBezTo>
                      <a:pt x="632" y="1"/>
                      <a:pt x="318" y="21"/>
                      <a:pt x="0" y="59"/>
                    </a:cubicBezTo>
                    <a:cubicBezTo>
                      <a:pt x="301" y="783"/>
                      <a:pt x="525" y="1600"/>
                      <a:pt x="659" y="2496"/>
                    </a:cubicBezTo>
                    <a:lnTo>
                      <a:pt x="2211" y="6093"/>
                    </a:lnTo>
                    <a:cubicBezTo>
                      <a:pt x="2252" y="6072"/>
                      <a:pt x="2294" y="6066"/>
                      <a:pt x="2328" y="6066"/>
                    </a:cubicBezTo>
                    <a:cubicBezTo>
                      <a:pt x="2370" y="6066"/>
                      <a:pt x="2404" y="6075"/>
                      <a:pt x="2435" y="6093"/>
                    </a:cubicBezTo>
                    <a:lnTo>
                      <a:pt x="2435" y="6100"/>
                    </a:lnTo>
                    <a:lnTo>
                      <a:pt x="2538" y="9621"/>
                    </a:lnTo>
                    <a:cubicBezTo>
                      <a:pt x="2538" y="9820"/>
                      <a:pt x="2408" y="10072"/>
                      <a:pt x="2246" y="10186"/>
                    </a:cubicBezTo>
                    <a:lnTo>
                      <a:pt x="2193" y="10348"/>
                    </a:lnTo>
                    <a:cubicBezTo>
                      <a:pt x="2759" y="11265"/>
                      <a:pt x="3480" y="11982"/>
                      <a:pt x="4328" y="12479"/>
                    </a:cubicBezTo>
                    <a:lnTo>
                      <a:pt x="11048" y="16437"/>
                    </a:lnTo>
                    <a:cubicBezTo>
                      <a:pt x="9935" y="15748"/>
                      <a:pt x="9052" y="14672"/>
                      <a:pt x="8466" y="13254"/>
                    </a:cubicBezTo>
                    <a:cubicBezTo>
                      <a:pt x="8027" y="12210"/>
                      <a:pt x="7755" y="10975"/>
                      <a:pt x="7676" y="9572"/>
                    </a:cubicBezTo>
                    <a:cubicBezTo>
                      <a:pt x="7659" y="9279"/>
                      <a:pt x="7648" y="8979"/>
                      <a:pt x="7648" y="8669"/>
                    </a:cubicBezTo>
                    <a:cubicBezTo>
                      <a:pt x="7648" y="6610"/>
                      <a:pt x="7266" y="4880"/>
                      <a:pt x="6576" y="3514"/>
                    </a:cubicBezTo>
                    <a:cubicBezTo>
                      <a:pt x="6324" y="3018"/>
                      <a:pt x="6031" y="2569"/>
                      <a:pt x="5704" y="2173"/>
                    </a:cubicBezTo>
                    <a:cubicBezTo>
                      <a:pt x="5259" y="1642"/>
                      <a:pt x="4749" y="1201"/>
                      <a:pt x="4184" y="862"/>
                    </a:cubicBezTo>
                    <a:lnTo>
                      <a:pt x="3966" y="735"/>
                    </a:lnTo>
                    <a:cubicBezTo>
                      <a:pt x="3956" y="731"/>
                      <a:pt x="3949" y="725"/>
                      <a:pt x="3942" y="721"/>
                    </a:cubicBezTo>
                    <a:cubicBezTo>
                      <a:pt x="3056" y="249"/>
                      <a:pt x="2045" y="1"/>
                      <a:pt x="93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5106;p37">
                <a:extLst>
                  <a:ext uri="{FF2B5EF4-FFF2-40B4-BE49-F238E27FC236}">
                    <a16:creationId xmlns:a16="http://schemas.microsoft.com/office/drawing/2014/main" id="{AD710B18-367C-4823-8A45-4DB8D4E2D58F}"/>
                  </a:ext>
                </a:extLst>
              </p:cNvPr>
              <p:cNvSpPr/>
              <p:nvPr/>
            </p:nvSpPr>
            <p:spPr>
              <a:xfrm>
                <a:off x="1466119" y="3039545"/>
                <a:ext cx="164133" cy="114682"/>
              </a:xfrm>
              <a:custGeom>
                <a:avLst/>
                <a:gdLst/>
                <a:ahLst/>
                <a:cxnLst/>
                <a:rect l="l" t="t" r="r" b="b"/>
                <a:pathLst>
                  <a:path w="5211" h="3641" extrusionOk="0">
                    <a:moveTo>
                      <a:pt x="987" y="1"/>
                    </a:moveTo>
                    <a:lnTo>
                      <a:pt x="1" y="2442"/>
                    </a:lnTo>
                    <a:cubicBezTo>
                      <a:pt x="145" y="2721"/>
                      <a:pt x="1897" y="3090"/>
                      <a:pt x="1997" y="3414"/>
                    </a:cubicBezTo>
                    <a:cubicBezTo>
                      <a:pt x="2041" y="3556"/>
                      <a:pt x="2157" y="3640"/>
                      <a:pt x="2288" y="3640"/>
                    </a:cubicBezTo>
                    <a:cubicBezTo>
                      <a:pt x="2331" y="3640"/>
                      <a:pt x="2376" y="3631"/>
                      <a:pt x="2421" y="3611"/>
                    </a:cubicBezTo>
                    <a:lnTo>
                      <a:pt x="4980" y="2459"/>
                    </a:lnTo>
                    <a:cubicBezTo>
                      <a:pt x="5033" y="2434"/>
                      <a:pt x="5083" y="2426"/>
                      <a:pt x="5128" y="2426"/>
                    </a:cubicBezTo>
                    <a:cubicBezTo>
                      <a:pt x="5158" y="2426"/>
                      <a:pt x="5186" y="2429"/>
                      <a:pt x="5211" y="2435"/>
                    </a:cubicBezTo>
                    <a:lnTo>
                      <a:pt x="987" y="1"/>
                    </a:ln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5107;p37">
                <a:extLst>
                  <a:ext uri="{FF2B5EF4-FFF2-40B4-BE49-F238E27FC236}">
                    <a16:creationId xmlns:a16="http://schemas.microsoft.com/office/drawing/2014/main" id="{606A03B8-5B87-4E09-86BB-9621AB88E9D7}"/>
                  </a:ext>
                </a:extLst>
              </p:cNvPr>
              <p:cNvSpPr/>
              <p:nvPr/>
            </p:nvSpPr>
            <p:spPr>
              <a:xfrm>
                <a:off x="792676" y="2851066"/>
                <a:ext cx="707812" cy="963729"/>
              </a:xfrm>
              <a:custGeom>
                <a:avLst/>
                <a:gdLst/>
                <a:ahLst/>
                <a:cxnLst/>
                <a:rect l="l" t="t" r="r" b="b"/>
                <a:pathLst>
                  <a:path w="22472" h="30597" extrusionOk="0">
                    <a:moveTo>
                      <a:pt x="15097" y="8607"/>
                    </a:moveTo>
                    <a:cubicBezTo>
                      <a:pt x="15125" y="8607"/>
                      <a:pt x="15149" y="8615"/>
                      <a:pt x="15169" y="8633"/>
                    </a:cubicBezTo>
                    <a:cubicBezTo>
                      <a:pt x="15765" y="9167"/>
                      <a:pt x="16090" y="10157"/>
                      <a:pt x="16090" y="11543"/>
                    </a:cubicBezTo>
                    <a:cubicBezTo>
                      <a:pt x="16090" y="14635"/>
                      <a:pt x="13917" y="18401"/>
                      <a:pt x="11238" y="19949"/>
                    </a:cubicBezTo>
                    <a:cubicBezTo>
                      <a:pt x="10421" y="20419"/>
                      <a:pt x="9700" y="20646"/>
                      <a:pt x="9090" y="20646"/>
                    </a:cubicBezTo>
                    <a:cubicBezTo>
                      <a:pt x="8778" y="20646"/>
                      <a:pt x="8496" y="20586"/>
                      <a:pt x="8245" y="20470"/>
                    </a:cubicBezTo>
                    <a:cubicBezTo>
                      <a:pt x="7399" y="20074"/>
                      <a:pt x="14059" y="8607"/>
                      <a:pt x="15097" y="8607"/>
                    </a:cubicBezTo>
                    <a:close/>
                    <a:moveTo>
                      <a:pt x="18070" y="0"/>
                    </a:moveTo>
                    <a:cubicBezTo>
                      <a:pt x="17944" y="0"/>
                      <a:pt x="17821" y="61"/>
                      <a:pt x="17748" y="168"/>
                    </a:cubicBezTo>
                    <a:lnTo>
                      <a:pt x="15624" y="3364"/>
                    </a:lnTo>
                    <a:cubicBezTo>
                      <a:pt x="15517" y="3525"/>
                      <a:pt x="15279" y="3640"/>
                      <a:pt x="15081" y="3640"/>
                    </a:cubicBezTo>
                    <a:cubicBezTo>
                      <a:pt x="15076" y="3640"/>
                      <a:pt x="15071" y="3640"/>
                      <a:pt x="15065" y="3640"/>
                    </a:cubicBezTo>
                    <a:cubicBezTo>
                      <a:pt x="15023" y="3639"/>
                      <a:pt x="14980" y="3638"/>
                      <a:pt x="14936" y="3638"/>
                    </a:cubicBezTo>
                    <a:cubicBezTo>
                      <a:pt x="14738" y="3638"/>
                      <a:pt x="14534" y="3652"/>
                      <a:pt x="14324" y="3674"/>
                    </a:cubicBezTo>
                    <a:lnTo>
                      <a:pt x="14324" y="1340"/>
                    </a:lnTo>
                    <a:lnTo>
                      <a:pt x="12907" y="520"/>
                    </a:lnTo>
                    <a:cubicBezTo>
                      <a:pt x="12879" y="506"/>
                      <a:pt x="12849" y="499"/>
                      <a:pt x="12817" y="499"/>
                    </a:cubicBezTo>
                    <a:cubicBezTo>
                      <a:pt x="12773" y="499"/>
                      <a:pt x="12724" y="512"/>
                      <a:pt x="12672" y="540"/>
                    </a:cubicBezTo>
                    <a:lnTo>
                      <a:pt x="9800" y="2199"/>
                    </a:lnTo>
                    <a:cubicBezTo>
                      <a:pt x="9628" y="2299"/>
                      <a:pt x="9476" y="2540"/>
                      <a:pt x="9459" y="2736"/>
                    </a:cubicBezTo>
                    <a:lnTo>
                      <a:pt x="9169" y="5933"/>
                    </a:lnTo>
                    <a:cubicBezTo>
                      <a:pt x="9152" y="6129"/>
                      <a:pt x="9018" y="6395"/>
                      <a:pt x="8873" y="6529"/>
                    </a:cubicBezTo>
                    <a:cubicBezTo>
                      <a:pt x="8311" y="7046"/>
                      <a:pt x="7780" y="7612"/>
                      <a:pt x="7277" y="8219"/>
                    </a:cubicBezTo>
                    <a:cubicBezTo>
                      <a:pt x="7180" y="8333"/>
                      <a:pt x="7013" y="8405"/>
                      <a:pt x="6856" y="8405"/>
                    </a:cubicBezTo>
                    <a:cubicBezTo>
                      <a:pt x="6806" y="8405"/>
                      <a:pt x="6756" y="8397"/>
                      <a:pt x="6711" y="8381"/>
                    </a:cubicBezTo>
                    <a:lnTo>
                      <a:pt x="4866" y="7736"/>
                    </a:lnTo>
                    <a:cubicBezTo>
                      <a:pt x="4824" y="7722"/>
                      <a:pt x="4779" y="7715"/>
                      <a:pt x="4734" y="7715"/>
                    </a:cubicBezTo>
                    <a:cubicBezTo>
                      <a:pt x="4582" y="7715"/>
                      <a:pt x="4426" y="7796"/>
                      <a:pt x="4349" y="7929"/>
                    </a:cubicBezTo>
                    <a:lnTo>
                      <a:pt x="2235" y="11588"/>
                    </a:lnTo>
                    <a:cubicBezTo>
                      <a:pt x="2138" y="11757"/>
                      <a:pt x="2180" y="12001"/>
                      <a:pt x="2328" y="12132"/>
                    </a:cubicBezTo>
                    <a:lnTo>
                      <a:pt x="3808" y="13405"/>
                    </a:lnTo>
                    <a:cubicBezTo>
                      <a:pt x="3959" y="13536"/>
                      <a:pt x="4021" y="13791"/>
                      <a:pt x="3952" y="13973"/>
                    </a:cubicBezTo>
                    <a:cubicBezTo>
                      <a:pt x="3677" y="14715"/>
                      <a:pt x="3453" y="15460"/>
                      <a:pt x="3287" y="16201"/>
                    </a:cubicBezTo>
                    <a:cubicBezTo>
                      <a:pt x="3246" y="16394"/>
                      <a:pt x="3080" y="16646"/>
                      <a:pt x="2921" y="16760"/>
                    </a:cubicBezTo>
                    <a:lnTo>
                      <a:pt x="294" y="18608"/>
                    </a:lnTo>
                    <a:cubicBezTo>
                      <a:pt x="132" y="18722"/>
                      <a:pt x="1" y="18973"/>
                      <a:pt x="1" y="19174"/>
                    </a:cubicBezTo>
                    <a:lnTo>
                      <a:pt x="1" y="22490"/>
                    </a:lnTo>
                    <a:cubicBezTo>
                      <a:pt x="1" y="22590"/>
                      <a:pt x="42" y="22666"/>
                      <a:pt x="104" y="22704"/>
                    </a:cubicBezTo>
                    <a:lnTo>
                      <a:pt x="3429" y="24625"/>
                    </a:lnTo>
                    <a:lnTo>
                      <a:pt x="2218" y="27069"/>
                    </a:lnTo>
                    <a:cubicBezTo>
                      <a:pt x="2129" y="27249"/>
                      <a:pt x="2197" y="27473"/>
                      <a:pt x="2366" y="27569"/>
                    </a:cubicBezTo>
                    <a:lnTo>
                      <a:pt x="6890" y="30190"/>
                    </a:lnTo>
                    <a:cubicBezTo>
                      <a:pt x="6948" y="30224"/>
                      <a:pt x="7013" y="30240"/>
                      <a:pt x="7077" y="30240"/>
                    </a:cubicBezTo>
                    <a:cubicBezTo>
                      <a:pt x="7203" y="30240"/>
                      <a:pt x="7327" y="30178"/>
                      <a:pt x="7401" y="30069"/>
                    </a:cubicBezTo>
                    <a:lnTo>
                      <a:pt x="9455" y="27969"/>
                    </a:lnTo>
                    <a:cubicBezTo>
                      <a:pt x="9462" y="28065"/>
                      <a:pt x="9503" y="28132"/>
                      <a:pt x="9562" y="28166"/>
                    </a:cubicBezTo>
                    <a:lnTo>
                      <a:pt x="13776" y="30597"/>
                    </a:lnTo>
                    <a:lnTo>
                      <a:pt x="13889" y="27297"/>
                    </a:lnTo>
                    <a:cubicBezTo>
                      <a:pt x="13889" y="27297"/>
                      <a:pt x="13000" y="26149"/>
                      <a:pt x="13017" y="25952"/>
                    </a:cubicBezTo>
                    <a:lnTo>
                      <a:pt x="17606" y="20953"/>
                    </a:lnTo>
                    <a:cubicBezTo>
                      <a:pt x="17649" y="20968"/>
                      <a:pt x="17695" y="20975"/>
                      <a:pt x="17740" y="20975"/>
                    </a:cubicBezTo>
                    <a:cubicBezTo>
                      <a:pt x="17894" y="20975"/>
                      <a:pt x="18049" y="20893"/>
                      <a:pt x="18124" y="20759"/>
                    </a:cubicBezTo>
                    <a:lnTo>
                      <a:pt x="20237" y="17101"/>
                    </a:lnTo>
                    <a:cubicBezTo>
                      <a:pt x="20337" y="16929"/>
                      <a:pt x="20296" y="16687"/>
                      <a:pt x="20144" y="16556"/>
                    </a:cubicBezTo>
                    <a:lnTo>
                      <a:pt x="22179" y="10081"/>
                    </a:lnTo>
                    <a:cubicBezTo>
                      <a:pt x="22341" y="9967"/>
                      <a:pt x="22471" y="9715"/>
                      <a:pt x="22471" y="9516"/>
                    </a:cubicBezTo>
                    <a:lnTo>
                      <a:pt x="22368" y="5995"/>
                    </a:lnTo>
                    <a:lnTo>
                      <a:pt x="22368" y="5988"/>
                    </a:lnTo>
                    <a:cubicBezTo>
                      <a:pt x="22338" y="5970"/>
                      <a:pt x="22302" y="5961"/>
                      <a:pt x="22263" y="5961"/>
                    </a:cubicBezTo>
                    <a:cubicBezTo>
                      <a:pt x="22226" y="5961"/>
                      <a:pt x="22186" y="5969"/>
                      <a:pt x="22144" y="5988"/>
                    </a:cubicBezTo>
                    <a:lnTo>
                      <a:pt x="20258" y="1619"/>
                    </a:lnTo>
                    <a:cubicBezTo>
                      <a:pt x="20344" y="1440"/>
                      <a:pt x="20279" y="1216"/>
                      <a:pt x="20106" y="1120"/>
                    </a:cubicBezTo>
                    <a:lnTo>
                      <a:pt x="18258" y="50"/>
                    </a:lnTo>
                    <a:cubicBezTo>
                      <a:pt x="18199" y="16"/>
                      <a:pt x="18134" y="0"/>
                      <a:pt x="1807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5108;p37">
                <a:extLst>
                  <a:ext uri="{FF2B5EF4-FFF2-40B4-BE49-F238E27FC236}">
                    <a16:creationId xmlns:a16="http://schemas.microsoft.com/office/drawing/2014/main" id="{B1186B27-19A0-474E-8344-F4CD647457F1}"/>
                  </a:ext>
                </a:extLst>
              </p:cNvPr>
              <p:cNvSpPr/>
              <p:nvPr/>
            </p:nvSpPr>
            <p:spPr>
              <a:xfrm>
                <a:off x="1149036" y="3233978"/>
                <a:ext cx="208860" cy="269461"/>
              </a:xfrm>
              <a:custGeom>
                <a:avLst/>
                <a:gdLst/>
                <a:ahLst/>
                <a:cxnLst/>
                <a:rect l="l" t="t" r="r" b="b"/>
                <a:pathLst>
                  <a:path w="6631" h="8555" extrusionOk="0">
                    <a:moveTo>
                      <a:pt x="4532" y="0"/>
                    </a:moveTo>
                    <a:cubicBezTo>
                      <a:pt x="4111" y="0"/>
                      <a:pt x="3637" y="137"/>
                      <a:pt x="3134" y="427"/>
                    </a:cubicBezTo>
                    <a:cubicBezTo>
                      <a:pt x="1403" y="1427"/>
                      <a:pt x="0" y="3858"/>
                      <a:pt x="0" y="5861"/>
                    </a:cubicBezTo>
                    <a:cubicBezTo>
                      <a:pt x="0" y="6858"/>
                      <a:pt x="348" y="7561"/>
                      <a:pt x="914" y="7889"/>
                    </a:cubicBezTo>
                    <a:lnTo>
                      <a:pt x="917" y="7892"/>
                    </a:lnTo>
                    <a:lnTo>
                      <a:pt x="2079" y="8554"/>
                    </a:lnTo>
                    <a:lnTo>
                      <a:pt x="2355" y="8088"/>
                    </a:lnTo>
                    <a:cubicBezTo>
                      <a:pt x="2645" y="8023"/>
                      <a:pt x="2941" y="7923"/>
                      <a:pt x="3255" y="7741"/>
                    </a:cubicBezTo>
                    <a:cubicBezTo>
                      <a:pt x="4989" y="6740"/>
                      <a:pt x="6393" y="4306"/>
                      <a:pt x="6393" y="2306"/>
                    </a:cubicBezTo>
                    <a:cubicBezTo>
                      <a:pt x="6393" y="2010"/>
                      <a:pt x="6355" y="1748"/>
                      <a:pt x="6296" y="1506"/>
                    </a:cubicBezTo>
                    <a:lnTo>
                      <a:pt x="6630" y="944"/>
                    </a:lnTo>
                    <a:lnTo>
                      <a:pt x="5355" y="206"/>
                    </a:lnTo>
                    <a:lnTo>
                      <a:pt x="5351" y="206"/>
                    </a:lnTo>
                    <a:lnTo>
                      <a:pt x="5341" y="199"/>
                    </a:lnTo>
                    <a:lnTo>
                      <a:pt x="5341" y="203"/>
                    </a:lnTo>
                    <a:cubicBezTo>
                      <a:pt x="5104" y="70"/>
                      <a:pt x="4832" y="0"/>
                      <a:pt x="4532" y="0"/>
                    </a:cubicBezTo>
                    <a:close/>
                  </a:path>
                </a:pathLst>
              </a:custGeom>
              <a:solidFill>
                <a:srgbClr val="27DE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5109;p37">
                <a:extLst>
                  <a:ext uri="{FF2B5EF4-FFF2-40B4-BE49-F238E27FC236}">
                    <a16:creationId xmlns:a16="http://schemas.microsoft.com/office/drawing/2014/main" id="{5BA64190-15B0-42B4-B425-AF95F65CF745}"/>
                  </a:ext>
                </a:extLst>
              </p:cNvPr>
              <p:cNvSpPr/>
              <p:nvPr/>
            </p:nvSpPr>
            <p:spPr>
              <a:xfrm>
                <a:off x="1214487" y="3486585"/>
                <a:ext cx="16883" cy="1685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5" extrusionOk="0">
                    <a:moveTo>
                      <a:pt x="535" y="1"/>
                    </a:moveTo>
                    <a:cubicBezTo>
                      <a:pt x="450" y="28"/>
                      <a:pt x="362" y="52"/>
                      <a:pt x="277" y="68"/>
                    </a:cubicBezTo>
                    <a:lnTo>
                      <a:pt x="1" y="534"/>
                    </a:lnTo>
                    <a:lnTo>
                      <a:pt x="280" y="68"/>
                    </a:lnTo>
                    <a:cubicBezTo>
                      <a:pt x="362" y="52"/>
                      <a:pt x="450" y="28"/>
                      <a:pt x="535" y="1"/>
                    </a:cubicBezTo>
                    <a:close/>
                  </a:path>
                </a:pathLst>
              </a:custGeom>
              <a:solidFill>
                <a:srgbClr val="222D3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5110;p37">
                <a:extLst>
                  <a:ext uri="{FF2B5EF4-FFF2-40B4-BE49-F238E27FC236}">
                    <a16:creationId xmlns:a16="http://schemas.microsoft.com/office/drawing/2014/main" id="{47A00957-BE59-48D7-98A3-77A10AC01005}"/>
                  </a:ext>
                </a:extLst>
              </p:cNvPr>
              <p:cNvSpPr/>
              <p:nvPr/>
            </p:nvSpPr>
            <p:spPr>
              <a:xfrm>
                <a:off x="1149036" y="3314642"/>
                <a:ext cx="176071" cy="188796"/>
              </a:xfrm>
              <a:custGeom>
                <a:avLst/>
                <a:gdLst/>
                <a:ahLst/>
                <a:cxnLst/>
                <a:rect l="l" t="t" r="r" b="b"/>
                <a:pathLst>
                  <a:path w="5590" h="5994" extrusionOk="0">
                    <a:moveTo>
                      <a:pt x="1041" y="0"/>
                    </a:moveTo>
                    <a:cubicBezTo>
                      <a:pt x="400" y="1031"/>
                      <a:pt x="0" y="2228"/>
                      <a:pt x="0" y="3300"/>
                    </a:cubicBezTo>
                    <a:cubicBezTo>
                      <a:pt x="0" y="4297"/>
                      <a:pt x="348" y="5000"/>
                      <a:pt x="914" y="5328"/>
                    </a:cubicBezTo>
                    <a:lnTo>
                      <a:pt x="917" y="5328"/>
                    </a:lnTo>
                    <a:lnTo>
                      <a:pt x="917" y="5331"/>
                    </a:lnTo>
                    <a:lnTo>
                      <a:pt x="2079" y="5993"/>
                    </a:lnTo>
                    <a:lnTo>
                      <a:pt x="2355" y="5527"/>
                    </a:lnTo>
                    <a:cubicBezTo>
                      <a:pt x="2441" y="5511"/>
                      <a:pt x="2531" y="5486"/>
                      <a:pt x="2617" y="5459"/>
                    </a:cubicBezTo>
                    <a:cubicBezTo>
                      <a:pt x="2824" y="5393"/>
                      <a:pt x="3034" y="5307"/>
                      <a:pt x="3255" y="5180"/>
                    </a:cubicBezTo>
                    <a:cubicBezTo>
                      <a:pt x="4182" y="4645"/>
                      <a:pt x="5016" y="3697"/>
                      <a:pt x="5589" y="2628"/>
                    </a:cubicBezTo>
                    <a:lnTo>
                      <a:pt x="104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5111;p37">
                <a:extLst>
                  <a:ext uri="{FF2B5EF4-FFF2-40B4-BE49-F238E27FC236}">
                    <a16:creationId xmlns:a16="http://schemas.microsoft.com/office/drawing/2014/main" id="{92FADC83-AF84-47CE-A83E-EE2926342441}"/>
                  </a:ext>
                </a:extLst>
              </p:cNvPr>
              <p:cNvSpPr/>
              <p:nvPr/>
            </p:nvSpPr>
            <p:spPr>
              <a:xfrm>
                <a:off x="1250237" y="3236025"/>
                <a:ext cx="25324" cy="10016"/>
              </a:xfrm>
              <a:custGeom>
                <a:avLst/>
                <a:gdLst/>
                <a:ahLst/>
                <a:cxnLst/>
                <a:rect l="l" t="t" r="r" b="b"/>
                <a:pathLst>
                  <a:path w="804" h="318" extrusionOk="0">
                    <a:moveTo>
                      <a:pt x="804" y="0"/>
                    </a:moveTo>
                    <a:cubicBezTo>
                      <a:pt x="549" y="58"/>
                      <a:pt x="280" y="166"/>
                      <a:pt x="0" y="317"/>
                    </a:cubicBezTo>
                    <a:cubicBezTo>
                      <a:pt x="280" y="166"/>
                      <a:pt x="549" y="58"/>
                      <a:pt x="8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5112;p37">
                <a:extLst>
                  <a:ext uri="{FF2B5EF4-FFF2-40B4-BE49-F238E27FC236}">
                    <a16:creationId xmlns:a16="http://schemas.microsoft.com/office/drawing/2014/main" id="{94F539B7-C9AE-444C-BDC5-75198F43089A}"/>
                  </a:ext>
                </a:extLst>
              </p:cNvPr>
              <p:cNvSpPr/>
              <p:nvPr/>
            </p:nvSpPr>
            <p:spPr>
              <a:xfrm>
                <a:off x="1317232" y="3240246"/>
                <a:ext cx="40663" cy="31403"/>
              </a:xfrm>
              <a:custGeom>
                <a:avLst/>
                <a:gdLst/>
                <a:ahLst/>
                <a:cxnLst/>
                <a:rect l="l" t="t" r="r" b="b"/>
                <a:pathLst>
                  <a:path w="1291" h="997" extrusionOk="0">
                    <a:moveTo>
                      <a:pt x="15" y="7"/>
                    </a:moveTo>
                    <a:lnTo>
                      <a:pt x="15" y="7"/>
                    </a:lnTo>
                    <a:lnTo>
                      <a:pt x="15" y="7"/>
                    </a:lnTo>
                    <a:lnTo>
                      <a:pt x="1290" y="745"/>
                    </a:lnTo>
                    <a:lnTo>
                      <a:pt x="1139" y="997"/>
                    </a:lnTo>
                    <a:lnTo>
                      <a:pt x="1290" y="745"/>
                    </a:lnTo>
                    <a:lnTo>
                      <a:pt x="15" y="7"/>
                    </a:lnTo>
                    <a:close/>
                    <a:moveTo>
                      <a:pt x="1" y="0"/>
                    </a:moveTo>
                    <a:lnTo>
                      <a:pt x="1" y="4"/>
                    </a:lnTo>
                    <a:lnTo>
                      <a:pt x="1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D848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5113;p37">
                <a:extLst>
                  <a:ext uri="{FF2B5EF4-FFF2-40B4-BE49-F238E27FC236}">
                    <a16:creationId xmlns:a16="http://schemas.microsoft.com/office/drawing/2014/main" id="{8B3FB5EF-0D32-4A35-8F63-DCB93735FB49}"/>
                  </a:ext>
                </a:extLst>
              </p:cNvPr>
              <p:cNvSpPr/>
              <p:nvPr/>
            </p:nvSpPr>
            <p:spPr>
              <a:xfrm>
                <a:off x="1190927" y="3247616"/>
                <a:ext cx="56507" cy="53357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694" extrusionOk="0">
                    <a:moveTo>
                      <a:pt x="1794" y="1"/>
                    </a:moveTo>
                    <a:cubicBezTo>
                      <a:pt x="1129" y="387"/>
                      <a:pt x="508" y="987"/>
                      <a:pt x="1" y="1694"/>
                    </a:cubicBezTo>
                    <a:cubicBezTo>
                      <a:pt x="508" y="987"/>
                      <a:pt x="1129" y="387"/>
                      <a:pt x="1794" y="1"/>
                    </a:cubicBezTo>
                    <a:close/>
                    <a:moveTo>
                      <a:pt x="1794" y="1"/>
                    </a:moveTo>
                    <a:lnTo>
                      <a:pt x="179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5114;p37">
                <a:extLst>
                  <a:ext uri="{FF2B5EF4-FFF2-40B4-BE49-F238E27FC236}">
                    <a16:creationId xmlns:a16="http://schemas.microsoft.com/office/drawing/2014/main" id="{1C8BAD5D-5394-481C-ADC1-BBB83A5FA822}"/>
                  </a:ext>
                </a:extLst>
              </p:cNvPr>
              <p:cNvSpPr/>
              <p:nvPr/>
            </p:nvSpPr>
            <p:spPr>
              <a:xfrm>
                <a:off x="1334177" y="3307398"/>
                <a:ext cx="16221" cy="71121"/>
              </a:xfrm>
              <a:custGeom>
                <a:avLst/>
                <a:gdLst/>
                <a:ahLst/>
                <a:cxnLst/>
                <a:rect l="l" t="t" r="r" b="b"/>
                <a:pathLst>
                  <a:path w="515" h="2258" extrusionOk="0">
                    <a:moveTo>
                      <a:pt x="515" y="0"/>
                    </a:moveTo>
                    <a:cubicBezTo>
                      <a:pt x="510" y="727"/>
                      <a:pt x="321" y="1508"/>
                      <a:pt x="1" y="2258"/>
                    </a:cubicBezTo>
                    <a:cubicBezTo>
                      <a:pt x="321" y="1511"/>
                      <a:pt x="510" y="727"/>
                      <a:pt x="515" y="0"/>
                    </a:cubicBezTo>
                    <a:close/>
                  </a:path>
                </a:pathLst>
              </a:custGeom>
              <a:solidFill>
                <a:srgbClr val="7D848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5115;p37">
                <a:extLst>
                  <a:ext uri="{FF2B5EF4-FFF2-40B4-BE49-F238E27FC236}">
                    <a16:creationId xmlns:a16="http://schemas.microsoft.com/office/drawing/2014/main" id="{2278C98B-0A4D-4E11-95C5-E472D697A705}"/>
                  </a:ext>
                </a:extLst>
              </p:cNvPr>
              <p:cNvSpPr/>
              <p:nvPr/>
            </p:nvSpPr>
            <p:spPr>
              <a:xfrm>
                <a:off x="1181825" y="3233946"/>
                <a:ext cx="176071" cy="163472"/>
              </a:xfrm>
              <a:custGeom>
                <a:avLst/>
                <a:gdLst/>
                <a:ahLst/>
                <a:cxnLst/>
                <a:rect l="l" t="t" r="r" b="b"/>
                <a:pathLst>
                  <a:path w="5590" h="5190" extrusionOk="0">
                    <a:moveTo>
                      <a:pt x="3490" y="0"/>
                    </a:moveTo>
                    <a:cubicBezTo>
                      <a:pt x="3327" y="0"/>
                      <a:pt x="3155" y="21"/>
                      <a:pt x="2976" y="66"/>
                    </a:cubicBezTo>
                    <a:cubicBezTo>
                      <a:pt x="2721" y="124"/>
                      <a:pt x="2452" y="232"/>
                      <a:pt x="2172" y="383"/>
                    </a:cubicBezTo>
                    <a:cubicBezTo>
                      <a:pt x="2148" y="397"/>
                      <a:pt x="2121" y="411"/>
                      <a:pt x="2093" y="428"/>
                    </a:cubicBezTo>
                    <a:cubicBezTo>
                      <a:pt x="2090" y="428"/>
                      <a:pt x="2086" y="431"/>
                      <a:pt x="2083" y="435"/>
                    </a:cubicBezTo>
                    <a:cubicBezTo>
                      <a:pt x="1418" y="821"/>
                      <a:pt x="797" y="1421"/>
                      <a:pt x="290" y="2128"/>
                    </a:cubicBezTo>
                    <a:cubicBezTo>
                      <a:pt x="190" y="2269"/>
                      <a:pt x="94" y="2414"/>
                      <a:pt x="0" y="2562"/>
                    </a:cubicBezTo>
                    <a:lnTo>
                      <a:pt x="4548" y="5190"/>
                    </a:lnTo>
                    <a:cubicBezTo>
                      <a:pt x="4655" y="4993"/>
                      <a:pt x="4752" y="4793"/>
                      <a:pt x="4838" y="4590"/>
                    </a:cubicBezTo>
                    <a:cubicBezTo>
                      <a:pt x="5162" y="3835"/>
                      <a:pt x="5352" y="3041"/>
                      <a:pt x="5352" y="2307"/>
                    </a:cubicBezTo>
                    <a:cubicBezTo>
                      <a:pt x="5352" y="2024"/>
                      <a:pt x="5317" y="1776"/>
                      <a:pt x="5261" y="1542"/>
                    </a:cubicBezTo>
                    <a:cubicBezTo>
                      <a:pt x="5258" y="1531"/>
                      <a:pt x="5255" y="1518"/>
                      <a:pt x="5255" y="1507"/>
                    </a:cubicBezTo>
                    <a:lnTo>
                      <a:pt x="5438" y="1197"/>
                    </a:lnTo>
                    <a:lnTo>
                      <a:pt x="5589" y="945"/>
                    </a:lnTo>
                    <a:lnTo>
                      <a:pt x="4314" y="207"/>
                    </a:lnTo>
                    <a:lnTo>
                      <a:pt x="4310" y="207"/>
                    </a:lnTo>
                    <a:lnTo>
                      <a:pt x="4300" y="200"/>
                    </a:lnTo>
                    <a:lnTo>
                      <a:pt x="4300" y="204"/>
                    </a:lnTo>
                    <a:cubicBezTo>
                      <a:pt x="4062" y="70"/>
                      <a:pt x="3789" y="0"/>
                      <a:pt x="3490" y="0"/>
                    </a:cubicBezTo>
                    <a:close/>
                  </a:path>
                </a:pathLst>
              </a:custGeom>
              <a:solidFill>
                <a:srgbClr val="D2BF9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5116;p37">
                <a:extLst>
                  <a:ext uri="{FF2B5EF4-FFF2-40B4-BE49-F238E27FC236}">
                    <a16:creationId xmlns:a16="http://schemas.microsoft.com/office/drawing/2014/main" id="{98D17901-0D14-45D6-8C23-EFBBE9F9FD41}"/>
                  </a:ext>
                </a:extLst>
              </p:cNvPr>
              <p:cNvSpPr/>
              <p:nvPr/>
            </p:nvSpPr>
            <p:spPr>
              <a:xfrm>
                <a:off x="1187116" y="3255868"/>
                <a:ext cx="197710" cy="255193"/>
              </a:xfrm>
              <a:custGeom>
                <a:avLst/>
                <a:gdLst/>
                <a:ahLst/>
                <a:cxnLst/>
                <a:rect l="l" t="t" r="r" b="b"/>
                <a:pathLst>
                  <a:path w="6277" h="8102" extrusionOk="0">
                    <a:moveTo>
                      <a:pt x="4541" y="0"/>
                    </a:moveTo>
                    <a:cubicBezTo>
                      <a:pt x="4119" y="0"/>
                      <a:pt x="3643" y="138"/>
                      <a:pt x="3139" y="429"/>
                    </a:cubicBezTo>
                    <a:cubicBezTo>
                      <a:pt x="1408" y="1428"/>
                      <a:pt x="1" y="3860"/>
                      <a:pt x="1" y="5859"/>
                    </a:cubicBezTo>
                    <a:cubicBezTo>
                      <a:pt x="1" y="7280"/>
                      <a:pt x="709" y="8101"/>
                      <a:pt x="1738" y="8101"/>
                    </a:cubicBezTo>
                    <a:cubicBezTo>
                      <a:pt x="2160" y="8101"/>
                      <a:pt x="2636" y="7963"/>
                      <a:pt x="3139" y="7673"/>
                    </a:cubicBezTo>
                    <a:cubicBezTo>
                      <a:pt x="4870" y="6673"/>
                      <a:pt x="6277" y="4239"/>
                      <a:pt x="6277" y="2239"/>
                    </a:cubicBezTo>
                    <a:cubicBezTo>
                      <a:pt x="6277" y="820"/>
                      <a:pt x="5571" y="0"/>
                      <a:pt x="4541" y="0"/>
                    </a:cubicBezTo>
                    <a:close/>
                  </a:path>
                </a:pathLst>
              </a:custGeom>
              <a:solidFill>
                <a:srgbClr val="D2BF9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5117;p37">
                <a:extLst>
                  <a:ext uri="{FF2B5EF4-FFF2-40B4-BE49-F238E27FC236}">
                    <a16:creationId xmlns:a16="http://schemas.microsoft.com/office/drawing/2014/main" id="{5777D421-A5C5-4645-8970-A753294E7826}"/>
                  </a:ext>
                </a:extLst>
              </p:cNvPr>
              <p:cNvSpPr/>
              <p:nvPr/>
            </p:nvSpPr>
            <p:spPr>
              <a:xfrm>
                <a:off x="1256442" y="3323713"/>
                <a:ext cx="41388" cy="113360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3599" extrusionOk="0">
                    <a:moveTo>
                      <a:pt x="1257" y="0"/>
                    </a:moveTo>
                    <a:cubicBezTo>
                      <a:pt x="1248" y="0"/>
                      <a:pt x="1238" y="3"/>
                      <a:pt x="1227" y="9"/>
                    </a:cubicBezTo>
                    <a:lnTo>
                      <a:pt x="852" y="226"/>
                    </a:lnTo>
                    <a:cubicBezTo>
                      <a:pt x="817" y="247"/>
                      <a:pt x="793" y="274"/>
                      <a:pt x="769" y="312"/>
                    </a:cubicBezTo>
                    <a:cubicBezTo>
                      <a:pt x="745" y="354"/>
                      <a:pt x="724" y="388"/>
                      <a:pt x="707" y="416"/>
                    </a:cubicBezTo>
                    <a:lnTo>
                      <a:pt x="42" y="1588"/>
                    </a:lnTo>
                    <a:cubicBezTo>
                      <a:pt x="21" y="1623"/>
                      <a:pt x="10" y="1657"/>
                      <a:pt x="7" y="1695"/>
                    </a:cubicBezTo>
                    <a:cubicBezTo>
                      <a:pt x="0" y="1733"/>
                      <a:pt x="7" y="1760"/>
                      <a:pt x="21" y="1781"/>
                    </a:cubicBezTo>
                    <a:lnTo>
                      <a:pt x="252" y="2109"/>
                    </a:lnTo>
                    <a:cubicBezTo>
                      <a:pt x="261" y="2123"/>
                      <a:pt x="272" y="2129"/>
                      <a:pt x="287" y="2129"/>
                    </a:cubicBezTo>
                    <a:cubicBezTo>
                      <a:pt x="293" y="2129"/>
                      <a:pt x="299" y="2128"/>
                      <a:pt x="306" y="2126"/>
                    </a:cubicBezTo>
                    <a:cubicBezTo>
                      <a:pt x="331" y="2119"/>
                      <a:pt x="352" y="2099"/>
                      <a:pt x="368" y="2064"/>
                    </a:cubicBezTo>
                    <a:lnTo>
                      <a:pt x="738" y="1419"/>
                    </a:lnTo>
                    <a:lnTo>
                      <a:pt x="738" y="3509"/>
                    </a:lnTo>
                    <a:cubicBezTo>
                      <a:pt x="738" y="3543"/>
                      <a:pt x="745" y="3571"/>
                      <a:pt x="762" y="3584"/>
                    </a:cubicBezTo>
                    <a:cubicBezTo>
                      <a:pt x="771" y="3594"/>
                      <a:pt x="782" y="3598"/>
                      <a:pt x="794" y="3598"/>
                    </a:cubicBezTo>
                    <a:cubicBezTo>
                      <a:pt x="802" y="3598"/>
                      <a:pt x="811" y="3596"/>
                      <a:pt x="820" y="3592"/>
                    </a:cubicBezTo>
                    <a:lnTo>
                      <a:pt x="1227" y="3353"/>
                    </a:lnTo>
                    <a:cubicBezTo>
                      <a:pt x="1251" y="3343"/>
                      <a:pt x="1272" y="3319"/>
                      <a:pt x="1286" y="3281"/>
                    </a:cubicBezTo>
                    <a:cubicBezTo>
                      <a:pt x="1304" y="3247"/>
                      <a:pt x="1313" y="3212"/>
                      <a:pt x="1313" y="3178"/>
                    </a:cubicBezTo>
                    <a:lnTo>
                      <a:pt x="1313" y="88"/>
                    </a:lnTo>
                    <a:cubicBezTo>
                      <a:pt x="1313" y="54"/>
                      <a:pt x="1304" y="30"/>
                      <a:pt x="1286" y="13"/>
                    </a:cubicBezTo>
                    <a:cubicBezTo>
                      <a:pt x="1278" y="5"/>
                      <a:pt x="1268" y="0"/>
                      <a:pt x="1257" y="0"/>
                    </a:cubicBez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5118;p37">
                <a:extLst>
                  <a:ext uri="{FF2B5EF4-FFF2-40B4-BE49-F238E27FC236}">
                    <a16:creationId xmlns:a16="http://schemas.microsoft.com/office/drawing/2014/main" id="{3F23AE5F-4ADB-4877-A42C-C37AE0FEAC60}"/>
                  </a:ext>
                </a:extLst>
              </p:cNvPr>
              <p:cNvSpPr/>
              <p:nvPr/>
            </p:nvSpPr>
            <p:spPr>
              <a:xfrm>
                <a:off x="1279876" y="2851035"/>
                <a:ext cx="242216" cy="205175"/>
              </a:xfrm>
              <a:custGeom>
                <a:avLst/>
                <a:gdLst/>
                <a:ahLst/>
                <a:cxnLst/>
                <a:rect l="l" t="t" r="r" b="b"/>
                <a:pathLst>
                  <a:path w="7690" h="6514" extrusionOk="0">
                    <a:moveTo>
                      <a:pt x="2600" y="0"/>
                    </a:moveTo>
                    <a:cubicBezTo>
                      <a:pt x="2476" y="0"/>
                      <a:pt x="2353" y="61"/>
                      <a:pt x="2280" y="169"/>
                    </a:cubicBezTo>
                    <a:lnTo>
                      <a:pt x="156" y="3365"/>
                    </a:lnTo>
                    <a:cubicBezTo>
                      <a:pt x="118" y="3420"/>
                      <a:pt x="63" y="3472"/>
                      <a:pt x="1" y="3514"/>
                    </a:cubicBezTo>
                    <a:lnTo>
                      <a:pt x="3031" y="5265"/>
                    </a:lnTo>
                    <a:lnTo>
                      <a:pt x="5197" y="6513"/>
                    </a:lnTo>
                    <a:lnTo>
                      <a:pt x="7031" y="4396"/>
                    </a:lnTo>
                    <a:lnTo>
                      <a:pt x="7603" y="3241"/>
                    </a:lnTo>
                    <a:cubicBezTo>
                      <a:pt x="7689" y="3065"/>
                      <a:pt x="7621" y="2841"/>
                      <a:pt x="7452" y="2741"/>
                    </a:cubicBezTo>
                    <a:lnTo>
                      <a:pt x="4638" y="1121"/>
                    </a:lnTo>
                    <a:lnTo>
                      <a:pt x="2783" y="48"/>
                    </a:lnTo>
                    <a:cubicBezTo>
                      <a:pt x="2726" y="16"/>
                      <a:pt x="2662" y="0"/>
                      <a:pt x="2600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5119;p37">
                <a:extLst>
                  <a:ext uri="{FF2B5EF4-FFF2-40B4-BE49-F238E27FC236}">
                    <a16:creationId xmlns:a16="http://schemas.microsoft.com/office/drawing/2014/main" id="{746D4004-5026-40ED-9C62-ABD298281531}"/>
                  </a:ext>
                </a:extLst>
              </p:cNvPr>
              <p:cNvSpPr/>
              <p:nvPr/>
            </p:nvSpPr>
            <p:spPr>
              <a:xfrm>
                <a:off x="796266" y="3372408"/>
                <a:ext cx="248830" cy="151755"/>
              </a:xfrm>
              <a:custGeom>
                <a:avLst/>
                <a:gdLst/>
                <a:ahLst/>
                <a:cxnLst/>
                <a:rect l="l" t="t" r="r" b="b"/>
                <a:pathLst>
                  <a:path w="7900" h="4818" extrusionOk="0">
                    <a:moveTo>
                      <a:pt x="3000" y="1"/>
                    </a:moveTo>
                    <a:cubicBezTo>
                      <a:pt x="2942" y="84"/>
                      <a:pt x="2873" y="160"/>
                      <a:pt x="2807" y="208"/>
                    </a:cubicBezTo>
                    <a:lnTo>
                      <a:pt x="180" y="2056"/>
                    </a:lnTo>
                    <a:cubicBezTo>
                      <a:pt x="111" y="2104"/>
                      <a:pt x="52" y="2180"/>
                      <a:pt x="0" y="2266"/>
                    </a:cubicBezTo>
                    <a:lnTo>
                      <a:pt x="4414" y="4818"/>
                    </a:lnTo>
                    <a:lnTo>
                      <a:pt x="7900" y="2835"/>
                    </a:lnTo>
                    <a:lnTo>
                      <a:pt x="3000" y="1"/>
                    </a:ln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0" name="Google Shape;5120;p37">
                <a:extLst>
                  <a:ext uri="{FF2B5EF4-FFF2-40B4-BE49-F238E27FC236}">
                    <a16:creationId xmlns:a16="http://schemas.microsoft.com/office/drawing/2014/main" id="{F68BD56C-C9AF-4180-ADDE-DE67B5574512}"/>
                  </a:ext>
                </a:extLst>
              </p:cNvPr>
              <p:cNvSpPr/>
              <p:nvPr/>
            </p:nvSpPr>
            <p:spPr>
              <a:xfrm>
                <a:off x="861119" y="3094067"/>
                <a:ext cx="237208" cy="215191"/>
              </a:xfrm>
              <a:custGeom>
                <a:avLst/>
                <a:gdLst/>
                <a:ahLst/>
                <a:cxnLst/>
                <a:rect l="l" t="t" r="r" b="b"/>
                <a:pathLst>
                  <a:path w="7531" h="6832" extrusionOk="0">
                    <a:moveTo>
                      <a:pt x="2521" y="1"/>
                    </a:moveTo>
                    <a:cubicBezTo>
                      <a:pt x="2383" y="14"/>
                      <a:pt x="2244" y="93"/>
                      <a:pt x="2176" y="214"/>
                    </a:cubicBezTo>
                    <a:lnTo>
                      <a:pt x="62" y="3873"/>
                    </a:lnTo>
                    <a:cubicBezTo>
                      <a:pt x="14" y="3955"/>
                      <a:pt x="0" y="4056"/>
                      <a:pt x="18" y="4152"/>
                    </a:cubicBezTo>
                    <a:lnTo>
                      <a:pt x="4641" y="6831"/>
                    </a:lnTo>
                    <a:lnTo>
                      <a:pt x="7531" y="2918"/>
                    </a:lnTo>
                    <a:lnTo>
                      <a:pt x="2521" y="1"/>
                    </a:ln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5121;p37">
                <a:extLst>
                  <a:ext uri="{FF2B5EF4-FFF2-40B4-BE49-F238E27FC236}">
                    <a16:creationId xmlns:a16="http://schemas.microsoft.com/office/drawing/2014/main" id="{E58ADD26-6AF1-4B1C-9D36-8C63F1524C14}"/>
                  </a:ext>
                </a:extLst>
              </p:cNvPr>
              <p:cNvSpPr/>
              <p:nvPr/>
            </p:nvSpPr>
            <p:spPr>
              <a:xfrm>
                <a:off x="1091994" y="2866752"/>
                <a:ext cx="240168" cy="157204"/>
              </a:xfrm>
              <a:custGeom>
                <a:avLst/>
                <a:gdLst/>
                <a:ahLst/>
                <a:cxnLst/>
                <a:rect l="l" t="t" r="r" b="b"/>
                <a:pathLst>
                  <a:path w="7625" h="4991" extrusionOk="0">
                    <a:moveTo>
                      <a:pt x="3314" y="1"/>
                    </a:moveTo>
                    <a:cubicBezTo>
                      <a:pt x="3269" y="1"/>
                      <a:pt x="3221" y="15"/>
                      <a:pt x="3169" y="46"/>
                    </a:cubicBezTo>
                    <a:lnTo>
                      <a:pt x="297" y="1704"/>
                    </a:lnTo>
                    <a:cubicBezTo>
                      <a:pt x="177" y="1773"/>
                      <a:pt x="62" y="1914"/>
                      <a:pt x="0" y="2063"/>
                    </a:cubicBezTo>
                    <a:lnTo>
                      <a:pt x="5069" y="4990"/>
                    </a:lnTo>
                    <a:lnTo>
                      <a:pt x="7624" y="3511"/>
                    </a:lnTo>
                    <a:lnTo>
                      <a:pt x="7624" y="2459"/>
                    </a:lnTo>
                    <a:lnTo>
                      <a:pt x="6731" y="1946"/>
                    </a:lnTo>
                    <a:lnTo>
                      <a:pt x="4821" y="838"/>
                    </a:lnTo>
                    <a:lnTo>
                      <a:pt x="4787" y="818"/>
                    </a:lnTo>
                    <a:lnTo>
                      <a:pt x="3401" y="22"/>
                    </a:lnTo>
                    <a:cubicBezTo>
                      <a:pt x="3376" y="7"/>
                      <a:pt x="3345" y="1"/>
                      <a:pt x="3314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5122;p37">
                <a:extLst>
                  <a:ext uri="{FF2B5EF4-FFF2-40B4-BE49-F238E27FC236}">
                    <a16:creationId xmlns:a16="http://schemas.microsoft.com/office/drawing/2014/main" id="{7C6FFB35-6B10-4CC8-914B-02BB3FD937AE}"/>
                  </a:ext>
                </a:extLst>
              </p:cNvPr>
              <p:cNvSpPr/>
              <p:nvPr/>
            </p:nvSpPr>
            <p:spPr>
              <a:xfrm>
                <a:off x="925720" y="2927856"/>
                <a:ext cx="707812" cy="903600"/>
              </a:xfrm>
              <a:custGeom>
                <a:avLst/>
                <a:gdLst/>
                <a:ahLst/>
                <a:cxnLst/>
                <a:rect l="l" t="t" r="r" b="b"/>
                <a:pathLst>
                  <a:path w="22472" h="28688" extrusionOk="0">
                    <a:moveTo>
                      <a:pt x="13404" y="8076"/>
                    </a:moveTo>
                    <a:cubicBezTo>
                      <a:pt x="14996" y="8076"/>
                      <a:pt x="16089" y="9346"/>
                      <a:pt x="16089" y="11543"/>
                    </a:cubicBezTo>
                    <a:cubicBezTo>
                      <a:pt x="16089" y="14635"/>
                      <a:pt x="13917" y="18401"/>
                      <a:pt x="11238" y="19949"/>
                    </a:cubicBezTo>
                    <a:cubicBezTo>
                      <a:pt x="10458" y="20399"/>
                      <a:pt x="9722" y="20612"/>
                      <a:pt x="9069" y="20612"/>
                    </a:cubicBezTo>
                    <a:cubicBezTo>
                      <a:pt x="7476" y="20612"/>
                      <a:pt x="6383" y="19342"/>
                      <a:pt x="6383" y="17145"/>
                    </a:cubicBezTo>
                    <a:cubicBezTo>
                      <a:pt x="6383" y="14049"/>
                      <a:pt x="8556" y="10288"/>
                      <a:pt x="11238" y="8739"/>
                    </a:cubicBezTo>
                    <a:cubicBezTo>
                      <a:pt x="12016" y="8289"/>
                      <a:pt x="12752" y="8076"/>
                      <a:pt x="13404" y="8076"/>
                    </a:cubicBezTo>
                    <a:close/>
                    <a:moveTo>
                      <a:pt x="18068" y="0"/>
                    </a:moveTo>
                    <a:cubicBezTo>
                      <a:pt x="17944" y="0"/>
                      <a:pt x="17820" y="61"/>
                      <a:pt x="17748" y="168"/>
                    </a:cubicBezTo>
                    <a:lnTo>
                      <a:pt x="15623" y="3364"/>
                    </a:lnTo>
                    <a:cubicBezTo>
                      <a:pt x="15516" y="3525"/>
                      <a:pt x="15278" y="3640"/>
                      <a:pt x="15081" y="3640"/>
                    </a:cubicBezTo>
                    <a:cubicBezTo>
                      <a:pt x="15076" y="3640"/>
                      <a:pt x="15070" y="3640"/>
                      <a:pt x="15065" y="3640"/>
                    </a:cubicBezTo>
                    <a:cubicBezTo>
                      <a:pt x="15023" y="3639"/>
                      <a:pt x="14980" y="3638"/>
                      <a:pt x="14937" y="3638"/>
                    </a:cubicBezTo>
                    <a:cubicBezTo>
                      <a:pt x="14538" y="3638"/>
                      <a:pt x="14119" y="3684"/>
                      <a:pt x="13682" y="3781"/>
                    </a:cubicBezTo>
                    <a:cubicBezTo>
                      <a:pt x="13656" y="3786"/>
                      <a:pt x="13630" y="3789"/>
                      <a:pt x="13605" y="3789"/>
                    </a:cubicBezTo>
                    <a:cubicBezTo>
                      <a:pt x="13446" y="3789"/>
                      <a:pt x="13318" y="3679"/>
                      <a:pt x="13300" y="3508"/>
                    </a:cubicBezTo>
                    <a:lnTo>
                      <a:pt x="13020" y="719"/>
                    </a:lnTo>
                    <a:cubicBezTo>
                      <a:pt x="13005" y="579"/>
                      <a:pt x="12923" y="499"/>
                      <a:pt x="12814" y="499"/>
                    </a:cubicBezTo>
                    <a:cubicBezTo>
                      <a:pt x="12770" y="499"/>
                      <a:pt x="12722" y="512"/>
                      <a:pt x="12672" y="540"/>
                    </a:cubicBezTo>
                    <a:lnTo>
                      <a:pt x="9800" y="2198"/>
                    </a:lnTo>
                    <a:cubicBezTo>
                      <a:pt x="9627" y="2299"/>
                      <a:pt x="9476" y="2539"/>
                      <a:pt x="9458" y="2736"/>
                    </a:cubicBezTo>
                    <a:lnTo>
                      <a:pt x="9169" y="5932"/>
                    </a:lnTo>
                    <a:cubicBezTo>
                      <a:pt x="9151" y="6129"/>
                      <a:pt x="9017" y="6395"/>
                      <a:pt x="8872" y="6529"/>
                    </a:cubicBezTo>
                    <a:cubicBezTo>
                      <a:pt x="8311" y="7046"/>
                      <a:pt x="7776" y="7612"/>
                      <a:pt x="7276" y="8219"/>
                    </a:cubicBezTo>
                    <a:cubicBezTo>
                      <a:pt x="7181" y="8335"/>
                      <a:pt x="7014" y="8405"/>
                      <a:pt x="6859" y="8405"/>
                    </a:cubicBezTo>
                    <a:cubicBezTo>
                      <a:pt x="6807" y="8405"/>
                      <a:pt x="6757" y="8397"/>
                      <a:pt x="6710" y="8381"/>
                    </a:cubicBezTo>
                    <a:lnTo>
                      <a:pt x="4866" y="7736"/>
                    </a:lnTo>
                    <a:cubicBezTo>
                      <a:pt x="4823" y="7721"/>
                      <a:pt x="4779" y="7714"/>
                      <a:pt x="4734" y="7714"/>
                    </a:cubicBezTo>
                    <a:cubicBezTo>
                      <a:pt x="4581" y="7714"/>
                      <a:pt x="4426" y="7796"/>
                      <a:pt x="4348" y="7929"/>
                    </a:cubicBezTo>
                    <a:lnTo>
                      <a:pt x="2235" y="11588"/>
                    </a:lnTo>
                    <a:cubicBezTo>
                      <a:pt x="2138" y="11756"/>
                      <a:pt x="2176" y="12001"/>
                      <a:pt x="2328" y="12132"/>
                    </a:cubicBezTo>
                    <a:lnTo>
                      <a:pt x="3807" y="13405"/>
                    </a:lnTo>
                    <a:cubicBezTo>
                      <a:pt x="3959" y="13536"/>
                      <a:pt x="4021" y="13790"/>
                      <a:pt x="3952" y="13973"/>
                    </a:cubicBezTo>
                    <a:cubicBezTo>
                      <a:pt x="3676" y="14715"/>
                      <a:pt x="3452" y="15460"/>
                      <a:pt x="3287" y="16201"/>
                    </a:cubicBezTo>
                    <a:cubicBezTo>
                      <a:pt x="3242" y="16394"/>
                      <a:pt x="3080" y="16645"/>
                      <a:pt x="2918" y="16760"/>
                    </a:cubicBezTo>
                    <a:lnTo>
                      <a:pt x="294" y="18607"/>
                    </a:lnTo>
                    <a:cubicBezTo>
                      <a:pt x="131" y="18722"/>
                      <a:pt x="1" y="18973"/>
                      <a:pt x="1" y="19173"/>
                    </a:cubicBezTo>
                    <a:lnTo>
                      <a:pt x="1" y="22490"/>
                    </a:lnTo>
                    <a:cubicBezTo>
                      <a:pt x="1" y="22639"/>
                      <a:pt x="85" y="22730"/>
                      <a:pt x="204" y="22730"/>
                    </a:cubicBezTo>
                    <a:cubicBezTo>
                      <a:pt x="243" y="22730"/>
                      <a:pt x="285" y="22721"/>
                      <a:pt x="328" y="22700"/>
                    </a:cubicBezTo>
                    <a:lnTo>
                      <a:pt x="2887" y="21549"/>
                    </a:lnTo>
                    <a:cubicBezTo>
                      <a:pt x="2932" y="21528"/>
                      <a:pt x="2978" y="21518"/>
                      <a:pt x="3022" y="21518"/>
                    </a:cubicBezTo>
                    <a:cubicBezTo>
                      <a:pt x="3152" y="21518"/>
                      <a:pt x="3267" y="21604"/>
                      <a:pt x="3311" y="21745"/>
                    </a:cubicBezTo>
                    <a:cubicBezTo>
                      <a:pt x="3459" y="22214"/>
                      <a:pt x="3652" y="22638"/>
                      <a:pt x="3883" y="23014"/>
                    </a:cubicBezTo>
                    <a:cubicBezTo>
                      <a:pt x="3987" y="23183"/>
                      <a:pt x="4007" y="23455"/>
                      <a:pt x="3921" y="23631"/>
                    </a:cubicBezTo>
                    <a:lnTo>
                      <a:pt x="2214" y="27069"/>
                    </a:lnTo>
                    <a:cubicBezTo>
                      <a:pt x="2128" y="27248"/>
                      <a:pt x="2197" y="27473"/>
                      <a:pt x="2366" y="27569"/>
                    </a:cubicBezTo>
                    <a:lnTo>
                      <a:pt x="4218" y="28638"/>
                    </a:lnTo>
                    <a:cubicBezTo>
                      <a:pt x="4275" y="28672"/>
                      <a:pt x="4339" y="28688"/>
                      <a:pt x="4403" y="28688"/>
                    </a:cubicBezTo>
                    <a:cubicBezTo>
                      <a:pt x="4529" y="28688"/>
                      <a:pt x="4654" y="28627"/>
                      <a:pt x="4724" y="28517"/>
                    </a:cubicBezTo>
                    <a:lnTo>
                      <a:pt x="6848" y="25325"/>
                    </a:lnTo>
                    <a:cubicBezTo>
                      <a:pt x="6955" y="25163"/>
                      <a:pt x="7193" y="25048"/>
                      <a:pt x="7391" y="25048"/>
                    </a:cubicBezTo>
                    <a:cubicBezTo>
                      <a:pt x="7396" y="25048"/>
                      <a:pt x="7402" y="25048"/>
                      <a:pt x="7407" y="25048"/>
                    </a:cubicBezTo>
                    <a:cubicBezTo>
                      <a:pt x="7449" y="25049"/>
                      <a:pt x="7492" y="25050"/>
                      <a:pt x="7534" y="25050"/>
                    </a:cubicBezTo>
                    <a:cubicBezTo>
                      <a:pt x="7934" y="25050"/>
                      <a:pt x="8354" y="25004"/>
                      <a:pt x="8790" y="24907"/>
                    </a:cubicBezTo>
                    <a:cubicBezTo>
                      <a:pt x="8816" y="24902"/>
                      <a:pt x="8843" y="24899"/>
                      <a:pt x="8868" y="24899"/>
                    </a:cubicBezTo>
                    <a:cubicBezTo>
                      <a:pt x="9026" y="24899"/>
                      <a:pt x="9154" y="25007"/>
                      <a:pt x="9172" y="25176"/>
                    </a:cubicBezTo>
                    <a:lnTo>
                      <a:pt x="9455" y="27969"/>
                    </a:lnTo>
                    <a:cubicBezTo>
                      <a:pt x="9467" y="28108"/>
                      <a:pt x="9548" y="28188"/>
                      <a:pt x="9655" y="28188"/>
                    </a:cubicBezTo>
                    <a:cubicBezTo>
                      <a:pt x="9700" y="28188"/>
                      <a:pt x="9749" y="28174"/>
                      <a:pt x="9800" y="28145"/>
                    </a:cubicBezTo>
                    <a:lnTo>
                      <a:pt x="12672" y="26486"/>
                    </a:lnTo>
                    <a:cubicBezTo>
                      <a:pt x="12845" y="26390"/>
                      <a:pt x="12996" y="26149"/>
                      <a:pt x="13017" y="25952"/>
                    </a:cubicBezTo>
                    <a:lnTo>
                      <a:pt x="13303" y="22756"/>
                    </a:lnTo>
                    <a:cubicBezTo>
                      <a:pt x="13320" y="22556"/>
                      <a:pt x="13459" y="22290"/>
                      <a:pt x="13603" y="22156"/>
                    </a:cubicBezTo>
                    <a:cubicBezTo>
                      <a:pt x="14162" y="21642"/>
                      <a:pt x="14696" y="21076"/>
                      <a:pt x="15200" y="20469"/>
                    </a:cubicBezTo>
                    <a:cubicBezTo>
                      <a:pt x="15293" y="20353"/>
                      <a:pt x="15458" y="20283"/>
                      <a:pt x="15613" y="20283"/>
                    </a:cubicBezTo>
                    <a:cubicBezTo>
                      <a:pt x="15665" y="20283"/>
                      <a:pt x="15715" y="20291"/>
                      <a:pt x="15762" y="20307"/>
                    </a:cubicBezTo>
                    <a:lnTo>
                      <a:pt x="17606" y="20952"/>
                    </a:lnTo>
                    <a:cubicBezTo>
                      <a:pt x="17649" y="20967"/>
                      <a:pt x="17693" y="20974"/>
                      <a:pt x="17739" y="20974"/>
                    </a:cubicBezTo>
                    <a:cubicBezTo>
                      <a:pt x="17892" y="20974"/>
                      <a:pt x="18049" y="20892"/>
                      <a:pt x="18123" y="20759"/>
                    </a:cubicBezTo>
                    <a:lnTo>
                      <a:pt x="20237" y="17101"/>
                    </a:lnTo>
                    <a:cubicBezTo>
                      <a:pt x="20337" y="16928"/>
                      <a:pt x="20296" y="16687"/>
                      <a:pt x="20144" y="16556"/>
                    </a:cubicBezTo>
                    <a:lnTo>
                      <a:pt x="18665" y="15280"/>
                    </a:lnTo>
                    <a:cubicBezTo>
                      <a:pt x="18513" y="15153"/>
                      <a:pt x="18451" y="14898"/>
                      <a:pt x="18520" y="14711"/>
                    </a:cubicBezTo>
                    <a:cubicBezTo>
                      <a:pt x="18796" y="13973"/>
                      <a:pt x="19020" y="13229"/>
                      <a:pt x="19185" y="12484"/>
                    </a:cubicBezTo>
                    <a:cubicBezTo>
                      <a:pt x="19231" y="12291"/>
                      <a:pt x="19392" y="12043"/>
                      <a:pt x="19554" y="11929"/>
                    </a:cubicBezTo>
                    <a:lnTo>
                      <a:pt x="22178" y="10081"/>
                    </a:lnTo>
                    <a:cubicBezTo>
                      <a:pt x="22340" y="9966"/>
                      <a:pt x="22471" y="9715"/>
                      <a:pt x="22471" y="9515"/>
                    </a:cubicBezTo>
                    <a:lnTo>
                      <a:pt x="22471" y="6198"/>
                    </a:lnTo>
                    <a:cubicBezTo>
                      <a:pt x="22471" y="6050"/>
                      <a:pt x="22388" y="5958"/>
                      <a:pt x="22269" y="5958"/>
                    </a:cubicBezTo>
                    <a:cubicBezTo>
                      <a:pt x="22230" y="5958"/>
                      <a:pt x="22188" y="5968"/>
                      <a:pt x="22143" y="5988"/>
                    </a:cubicBezTo>
                    <a:lnTo>
                      <a:pt x="19589" y="7140"/>
                    </a:lnTo>
                    <a:cubicBezTo>
                      <a:pt x="19543" y="7161"/>
                      <a:pt x="19496" y="7170"/>
                      <a:pt x="19452" y="7170"/>
                    </a:cubicBezTo>
                    <a:cubicBezTo>
                      <a:pt x="19320" y="7170"/>
                      <a:pt x="19205" y="7084"/>
                      <a:pt x="19161" y="6943"/>
                    </a:cubicBezTo>
                    <a:cubicBezTo>
                      <a:pt x="19013" y="6474"/>
                      <a:pt x="18820" y="6050"/>
                      <a:pt x="18593" y="5674"/>
                    </a:cubicBezTo>
                    <a:cubicBezTo>
                      <a:pt x="18489" y="5505"/>
                      <a:pt x="18465" y="5233"/>
                      <a:pt x="18551" y="5053"/>
                    </a:cubicBezTo>
                    <a:lnTo>
                      <a:pt x="20258" y="1619"/>
                    </a:lnTo>
                    <a:cubicBezTo>
                      <a:pt x="20344" y="1440"/>
                      <a:pt x="20278" y="1215"/>
                      <a:pt x="20106" y="1119"/>
                    </a:cubicBezTo>
                    <a:lnTo>
                      <a:pt x="18254" y="50"/>
                    </a:lnTo>
                    <a:cubicBezTo>
                      <a:pt x="18197" y="16"/>
                      <a:pt x="18133" y="0"/>
                      <a:pt x="18068" y="0"/>
                    </a:cubicBez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5123;p37">
                <a:extLst>
                  <a:ext uri="{FF2B5EF4-FFF2-40B4-BE49-F238E27FC236}">
                    <a16:creationId xmlns:a16="http://schemas.microsoft.com/office/drawing/2014/main" id="{313B95AB-7C17-4D2A-AD24-895E97ACC312}"/>
                  </a:ext>
                </a:extLst>
              </p:cNvPr>
              <p:cNvSpPr/>
              <p:nvPr/>
            </p:nvSpPr>
            <p:spPr>
              <a:xfrm>
                <a:off x="682782" y="2720794"/>
                <a:ext cx="862654" cy="804446"/>
              </a:xfrm>
              <a:custGeom>
                <a:avLst/>
                <a:gdLst/>
                <a:ahLst/>
                <a:cxnLst/>
                <a:rect l="l" t="t" r="r" b="b"/>
                <a:pathLst>
                  <a:path w="27388" h="25540" extrusionOk="0">
                    <a:moveTo>
                      <a:pt x="17514" y="1"/>
                    </a:moveTo>
                    <a:cubicBezTo>
                      <a:pt x="15883" y="1"/>
                      <a:pt x="14044" y="534"/>
                      <a:pt x="12096" y="1659"/>
                    </a:cubicBezTo>
                    <a:cubicBezTo>
                      <a:pt x="5728" y="5335"/>
                      <a:pt x="504" y="14017"/>
                      <a:pt x="0" y="21513"/>
                    </a:cubicBezTo>
                    <a:lnTo>
                      <a:pt x="6841" y="25540"/>
                    </a:lnTo>
                    <a:cubicBezTo>
                      <a:pt x="7348" y="18044"/>
                      <a:pt x="12569" y="9366"/>
                      <a:pt x="18933" y="5687"/>
                    </a:cubicBezTo>
                    <a:cubicBezTo>
                      <a:pt x="20520" y="4773"/>
                      <a:pt x="22033" y="4252"/>
                      <a:pt x="23422" y="4090"/>
                    </a:cubicBezTo>
                    <a:cubicBezTo>
                      <a:pt x="23743" y="4052"/>
                      <a:pt x="24058" y="4032"/>
                      <a:pt x="24365" y="4032"/>
                    </a:cubicBezTo>
                    <a:cubicBezTo>
                      <a:pt x="25480" y="4032"/>
                      <a:pt x="26498" y="4285"/>
                      <a:pt x="27388" y="4766"/>
                    </a:cubicBezTo>
                    <a:lnTo>
                      <a:pt x="20854" y="918"/>
                    </a:lnTo>
                    <a:lnTo>
                      <a:pt x="20596" y="763"/>
                    </a:lnTo>
                    <a:cubicBezTo>
                      <a:pt x="19694" y="262"/>
                      <a:pt x="18655" y="1"/>
                      <a:pt x="17514" y="1"/>
                    </a:cubicBezTo>
                    <a:close/>
                  </a:path>
                </a:pathLst>
              </a:custGeom>
              <a:solidFill>
                <a:srgbClr val="1FA47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5137;p37">
                <a:extLst>
                  <a:ext uri="{FF2B5EF4-FFF2-40B4-BE49-F238E27FC236}">
                    <a16:creationId xmlns:a16="http://schemas.microsoft.com/office/drawing/2014/main" id="{0B57E824-024F-4943-B976-DEE0FF347BAF}"/>
                  </a:ext>
                </a:extLst>
              </p:cNvPr>
              <p:cNvSpPr/>
              <p:nvPr/>
            </p:nvSpPr>
            <p:spPr>
              <a:xfrm>
                <a:off x="3481820" y="3002599"/>
                <a:ext cx="5229" cy="15024"/>
              </a:xfrm>
              <a:custGeom>
                <a:avLst/>
                <a:gdLst/>
                <a:ahLst/>
                <a:cxnLst/>
                <a:rect l="l" t="t" r="r" b="b"/>
                <a:pathLst>
                  <a:path w="166" h="477" extrusionOk="0">
                    <a:moveTo>
                      <a:pt x="166" y="1"/>
                    </a:moveTo>
                    <a:lnTo>
                      <a:pt x="0" y="477"/>
                    </a:lnTo>
                    <a:lnTo>
                      <a:pt x="0" y="477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9" name="Grupo 128">
              <a:extLst>
                <a:ext uri="{FF2B5EF4-FFF2-40B4-BE49-F238E27FC236}">
                  <a16:creationId xmlns:a16="http://schemas.microsoft.com/office/drawing/2014/main" id="{A339B343-A66C-42D0-9CE3-52D644ABC0D8}"/>
                </a:ext>
              </a:extLst>
            </p:cNvPr>
            <p:cNvGrpSpPr/>
            <p:nvPr/>
          </p:nvGrpSpPr>
          <p:grpSpPr>
            <a:xfrm>
              <a:off x="3054482" y="2349026"/>
              <a:ext cx="767024" cy="1431236"/>
              <a:chOff x="5347500" y="1129645"/>
              <a:chExt cx="1581118" cy="2950302"/>
            </a:xfrm>
          </p:grpSpPr>
          <p:sp>
            <p:nvSpPr>
              <p:cNvPr id="130" name="Google Shape;782;p29">
                <a:extLst>
                  <a:ext uri="{FF2B5EF4-FFF2-40B4-BE49-F238E27FC236}">
                    <a16:creationId xmlns:a16="http://schemas.microsoft.com/office/drawing/2014/main" id="{AB612A61-B391-4180-950E-902C2ED75EFC}"/>
                  </a:ext>
                </a:extLst>
              </p:cNvPr>
              <p:cNvSpPr/>
              <p:nvPr/>
            </p:nvSpPr>
            <p:spPr>
              <a:xfrm flipH="1">
                <a:off x="5347500" y="2436071"/>
                <a:ext cx="257303" cy="278100"/>
              </a:xfrm>
              <a:custGeom>
                <a:avLst/>
                <a:gdLst/>
                <a:ahLst/>
                <a:cxnLst/>
                <a:rect l="l" t="t" r="r" b="b"/>
                <a:pathLst>
                  <a:path w="5753" h="6218" extrusionOk="0">
                    <a:moveTo>
                      <a:pt x="1934" y="0"/>
                    </a:moveTo>
                    <a:lnTo>
                      <a:pt x="0" y="1140"/>
                    </a:lnTo>
                    <a:cubicBezTo>
                      <a:pt x="265" y="1989"/>
                      <a:pt x="755" y="2985"/>
                      <a:pt x="1064" y="3618"/>
                    </a:cubicBezTo>
                    <a:cubicBezTo>
                      <a:pt x="2037" y="5587"/>
                      <a:pt x="2874" y="6217"/>
                      <a:pt x="3787" y="6217"/>
                    </a:cubicBezTo>
                    <a:cubicBezTo>
                      <a:pt x="3889" y="6217"/>
                      <a:pt x="3992" y="6209"/>
                      <a:pt x="4096" y="6194"/>
                    </a:cubicBezTo>
                    <a:cubicBezTo>
                      <a:pt x="5753" y="5963"/>
                      <a:pt x="5637" y="5352"/>
                      <a:pt x="4685" y="4451"/>
                    </a:cubicBezTo>
                    <a:cubicBezTo>
                      <a:pt x="3981" y="3784"/>
                      <a:pt x="3644" y="3098"/>
                      <a:pt x="3644" y="3098"/>
                    </a:cubicBezTo>
                    <a:lnTo>
                      <a:pt x="3644" y="3098"/>
                    </a:lnTo>
                    <a:cubicBezTo>
                      <a:pt x="4015" y="3271"/>
                      <a:pt x="4311" y="3404"/>
                      <a:pt x="4532" y="3441"/>
                    </a:cubicBezTo>
                    <a:cubicBezTo>
                      <a:pt x="4584" y="3449"/>
                      <a:pt x="4632" y="3453"/>
                      <a:pt x="4678" y="3453"/>
                    </a:cubicBezTo>
                    <a:cubicBezTo>
                      <a:pt x="5021" y="3453"/>
                      <a:pt x="5193" y="3226"/>
                      <a:pt x="5229" y="3087"/>
                    </a:cubicBezTo>
                    <a:cubicBezTo>
                      <a:pt x="5259" y="2968"/>
                      <a:pt x="4953" y="2914"/>
                      <a:pt x="4559" y="2598"/>
                    </a:cubicBezTo>
                    <a:cubicBezTo>
                      <a:pt x="4059" y="2193"/>
                      <a:pt x="3774" y="1846"/>
                      <a:pt x="3142" y="1557"/>
                    </a:cubicBezTo>
                    <a:cubicBezTo>
                      <a:pt x="2903" y="1449"/>
                      <a:pt x="2400" y="1132"/>
                      <a:pt x="2298" y="895"/>
                    </a:cubicBezTo>
                    <a:cubicBezTo>
                      <a:pt x="2189" y="650"/>
                      <a:pt x="2067" y="344"/>
                      <a:pt x="1934" y="0"/>
                    </a:cubicBezTo>
                    <a:close/>
                  </a:path>
                </a:pathLst>
              </a:custGeom>
              <a:solidFill>
                <a:srgbClr val="B1666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783;p29">
                <a:extLst>
                  <a:ext uri="{FF2B5EF4-FFF2-40B4-BE49-F238E27FC236}">
                    <a16:creationId xmlns:a16="http://schemas.microsoft.com/office/drawing/2014/main" id="{54BAA181-FCF7-4175-873E-6219F1FB17D2}"/>
                  </a:ext>
                </a:extLst>
              </p:cNvPr>
              <p:cNvSpPr/>
              <p:nvPr/>
            </p:nvSpPr>
            <p:spPr>
              <a:xfrm flipH="1">
                <a:off x="5501533" y="1627393"/>
                <a:ext cx="276624" cy="869991"/>
              </a:xfrm>
              <a:custGeom>
                <a:avLst/>
                <a:gdLst/>
                <a:ahLst/>
                <a:cxnLst/>
                <a:rect l="l" t="t" r="r" b="b"/>
                <a:pathLst>
                  <a:path w="6185" h="19452" extrusionOk="0">
                    <a:moveTo>
                      <a:pt x="1108" y="1"/>
                    </a:moveTo>
                    <a:cubicBezTo>
                      <a:pt x="1108" y="1"/>
                      <a:pt x="707" y="1130"/>
                      <a:pt x="316" y="1796"/>
                    </a:cubicBezTo>
                    <a:cubicBezTo>
                      <a:pt x="0" y="2334"/>
                      <a:pt x="266" y="10925"/>
                      <a:pt x="425" y="11645"/>
                    </a:cubicBezTo>
                    <a:cubicBezTo>
                      <a:pt x="585" y="12367"/>
                      <a:pt x="3726" y="19390"/>
                      <a:pt x="3726" y="19390"/>
                    </a:cubicBezTo>
                    <a:cubicBezTo>
                      <a:pt x="3726" y="19390"/>
                      <a:pt x="3930" y="19451"/>
                      <a:pt x="4250" y="19451"/>
                    </a:cubicBezTo>
                    <a:cubicBezTo>
                      <a:pt x="4731" y="19451"/>
                      <a:pt x="5476" y="19314"/>
                      <a:pt x="6184" y="18625"/>
                    </a:cubicBezTo>
                    <a:lnTo>
                      <a:pt x="3848" y="11268"/>
                    </a:lnTo>
                    <a:lnTo>
                      <a:pt x="3702" y="4998"/>
                    </a:lnTo>
                    <a:cubicBezTo>
                      <a:pt x="3702" y="4998"/>
                      <a:pt x="3795" y="481"/>
                      <a:pt x="1108" y="1"/>
                    </a:cubicBezTo>
                    <a:close/>
                  </a:path>
                </a:pathLst>
              </a:custGeom>
              <a:solidFill>
                <a:srgbClr val="27DE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784;p29">
                <a:extLst>
                  <a:ext uri="{FF2B5EF4-FFF2-40B4-BE49-F238E27FC236}">
                    <a16:creationId xmlns:a16="http://schemas.microsoft.com/office/drawing/2014/main" id="{48C2CE14-655F-49A3-8D9E-DFDBE05A9D63}"/>
                  </a:ext>
                </a:extLst>
              </p:cNvPr>
              <p:cNvSpPr/>
              <p:nvPr/>
            </p:nvSpPr>
            <p:spPr>
              <a:xfrm flipH="1">
                <a:off x="5501533" y="1627393"/>
                <a:ext cx="227069" cy="869991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1945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687" y="521"/>
                      <a:pt x="1714" y="1589"/>
                      <a:pt x="1894" y="3921"/>
                    </a:cubicBezTo>
                    <a:cubicBezTo>
                      <a:pt x="2054" y="5941"/>
                      <a:pt x="2152" y="18160"/>
                      <a:pt x="2152" y="18160"/>
                    </a:cubicBezTo>
                    <a:cubicBezTo>
                      <a:pt x="2132" y="18176"/>
                      <a:pt x="2111" y="18190"/>
                      <a:pt x="2091" y="18207"/>
                    </a:cubicBezTo>
                    <a:cubicBezTo>
                      <a:pt x="2407" y="18918"/>
                      <a:pt x="2618" y="19390"/>
                      <a:pt x="2618" y="19390"/>
                    </a:cubicBezTo>
                    <a:cubicBezTo>
                      <a:pt x="2618" y="19390"/>
                      <a:pt x="2822" y="19451"/>
                      <a:pt x="3142" y="19451"/>
                    </a:cubicBezTo>
                    <a:cubicBezTo>
                      <a:pt x="3621" y="19451"/>
                      <a:pt x="4366" y="19312"/>
                      <a:pt x="5076" y="18625"/>
                    </a:cubicBezTo>
                    <a:lnTo>
                      <a:pt x="2740" y="11268"/>
                    </a:lnTo>
                    <a:lnTo>
                      <a:pt x="2594" y="4998"/>
                    </a:lnTo>
                    <a:lnTo>
                      <a:pt x="2594" y="4948"/>
                    </a:lnTo>
                    <a:cubicBezTo>
                      <a:pt x="2594" y="4441"/>
                      <a:pt x="2516" y="450"/>
                      <a:pt x="0" y="1"/>
                    </a:cubicBezTo>
                    <a:close/>
                  </a:path>
                </a:pathLst>
              </a:custGeom>
              <a:solidFill>
                <a:srgbClr val="1FA47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785;p29">
                <a:extLst>
                  <a:ext uri="{FF2B5EF4-FFF2-40B4-BE49-F238E27FC236}">
                    <a16:creationId xmlns:a16="http://schemas.microsoft.com/office/drawing/2014/main" id="{7AB3BFF6-69A1-4AC8-B2F6-C8B79C294D2D}"/>
                  </a:ext>
                </a:extLst>
              </p:cNvPr>
              <p:cNvSpPr/>
              <p:nvPr/>
            </p:nvSpPr>
            <p:spPr>
              <a:xfrm flipH="1">
                <a:off x="6065067" y="3665748"/>
                <a:ext cx="104030" cy="177961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3979" extrusionOk="0">
                    <a:moveTo>
                      <a:pt x="0" y="1"/>
                    </a:moveTo>
                    <a:lnTo>
                      <a:pt x="0" y="3979"/>
                    </a:lnTo>
                    <a:lnTo>
                      <a:pt x="2326" y="3979"/>
                    </a:lnTo>
                    <a:lnTo>
                      <a:pt x="2326" y="1"/>
                    </a:lnTo>
                    <a:close/>
                  </a:path>
                </a:pathLst>
              </a:custGeom>
              <a:solidFill>
                <a:srgbClr val="B1666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786;p29">
                <a:extLst>
                  <a:ext uri="{FF2B5EF4-FFF2-40B4-BE49-F238E27FC236}">
                    <a16:creationId xmlns:a16="http://schemas.microsoft.com/office/drawing/2014/main" id="{C285B8C5-6C3A-4080-8AEE-6FFDC712A07D}"/>
                  </a:ext>
                </a:extLst>
              </p:cNvPr>
              <p:cNvSpPr/>
              <p:nvPr/>
            </p:nvSpPr>
            <p:spPr>
              <a:xfrm flipH="1">
                <a:off x="5634903" y="3520704"/>
                <a:ext cx="109084" cy="191915"/>
              </a:xfrm>
              <a:custGeom>
                <a:avLst/>
                <a:gdLst/>
                <a:ahLst/>
                <a:cxnLst/>
                <a:rect l="l" t="t" r="r" b="b"/>
                <a:pathLst>
                  <a:path w="2439" h="4291" extrusionOk="0">
                    <a:moveTo>
                      <a:pt x="1" y="0"/>
                    </a:moveTo>
                    <a:lnTo>
                      <a:pt x="1" y="4212"/>
                    </a:lnTo>
                    <a:lnTo>
                      <a:pt x="2323" y="4291"/>
                    </a:lnTo>
                    <a:lnTo>
                      <a:pt x="2439" y="8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1666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787;p29">
                <a:extLst>
                  <a:ext uri="{FF2B5EF4-FFF2-40B4-BE49-F238E27FC236}">
                    <a16:creationId xmlns:a16="http://schemas.microsoft.com/office/drawing/2014/main" id="{B1F2E76D-4C3F-4797-ACE6-5FB005816BDB}"/>
                  </a:ext>
                </a:extLst>
              </p:cNvPr>
              <p:cNvSpPr/>
              <p:nvPr/>
            </p:nvSpPr>
            <p:spPr>
              <a:xfrm flipH="1">
                <a:off x="5621798" y="2374305"/>
                <a:ext cx="574672" cy="1394347"/>
              </a:xfrm>
              <a:custGeom>
                <a:avLst/>
                <a:gdLst/>
                <a:ahLst/>
                <a:cxnLst/>
                <a:rect l="l" t="t" r="r" b="b"/>
                <a:pathLst>
                  <a:path w="12849" h="31176" extrusionOk="0">
                    <a:moveTo>
                      <a:pt x="12151" y="1"/>
                    </a:moveTo>
                    <a:lnTo>
                      <a:pt x="938" y="481"/>
                    </a:lnTo>
                    <a:cubicBezTo>
                      <a:pt x="938" y="2700"/>
                      <a:pt x="786" y="15603"/>
                      <a:pt x="786" y="15603"/>
                    </a:cubicBezTo>
                    <a:cubicBezTo>
                      <a:pt x="734" y="16238"/>
                      <a:pt x="119" y="17374"/>
                      <a:pt x="72" y="19676"/>
                    </a:cubicBezTo>
                    <a:cubicBezTo>
                      <a:pt x="0" y="23011"/>
                      <a:pt x="513" y="30868"/>
                      <a:pt x="513" y="30868"/>
                    </a:cubicBezTo>
                    <a:cubicBezTo>
                      <a:pt x="513" y="30868"/>
                      <a:pt x="1043" y="31175"/>
                      <a:pt x="1844" y="31175"/>
                    </a:cubicBezTo>
                    <a:cubicBezTo>
                      <a:pt x="2214" y="31175"/>
                      <a:pt x="2641" y="31110"/>
                      <a:pt x="3101" y="30919"/>
                    </a:cubicBezTo>
                    <a:cubicBezTo>
                      <a:pt x="3101" y="30919"/>
                      <a:pt x="4927" y="19805"/>
                      <a:pt x="5341" y="16504"/>
                    </a:cubicBezTo>
                    <a:cubicBezTo>
                      <a:pt x="5705" y="13624"/>
                      <a:pt x="6959" y="5934"/>
                      <a:pt x="6959" y="5934"/>
                    </a:cubicBezTo>
                    <a:lnTo>
                      <a:pt x="8734" y="15670"/>
                    </a:lnTo>
                    <a:cubicBezTo>
                      <a:pt x="8734" y="15670"/>
                      <a:pt x="8306" y="17387"/>
                      <a:pt x="8448" y="19363"/>
                    </a:cubicBezTo>
                    <a:cubicBezTo>
                      <a:pt x="8558" y="20889"/>
                      <a:pt x="9972" y="28539"/>
                      <a:pt x="9972" y="28539"/>
                    </a:cubicBezTo>
                    <a:cubicBezTo>
                      <a:pt x="9972" y="28539"/>
                      <a:pt x="10560" y="28938"/>
                      <a:pt x="11502" y="28938"/>
                    </a:cubicBezTo>
                    <a:cubicBezTo>
                      <a:pt x="11843" y="28938"/>
                      <a:pt x="12231" y="28886"/>
                      <a:pt x="12654" y="28743"/>
                    </a:cubicBezTo>
                    <a:cubicBezTo>
                      <a:pt x="12654" y="28743"/>
                      <a:pt x="12790" y="16739"/>
                      <a:pt x="12817" y="15338"/>
                    </a:cubicBezTo>
                    <a:cubicBezTo>
                      <a:pt x="12848" y="13740"/>
                      <a:pt x="12151" y="1"/>
                      <a:pt x="12151" y="1"/>
                    </a:cubicBezTo>
                    <a:close/>
                  </a:path>
                </a:pathLst>
              </a:custGeom>
              <a:solidFill>
                <a:srgbClr val="1FA47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788;p29">
                <a:extLst>
                  <a:ext uri="{FF2B5EF4-FFF2-40B4-BE49-F238E27FC236}">
                    <a16:creationId xmlns:a16="http://schemas.microsoft.com/office/drawing/2014/main" id="{81AA932F-0692-46F2-BB04-0303B9EF3C89}"/>
                  </a:ext>
                </a:extLst>
              </p:cNvPr>
              <p:cNvSpPr/>
              <p:nvPr/>
            </p:nvSpPr>
            <p:spPr>
              <a:xfrm flipH="1">
                <a:off x="5928209" y="3777427"/>
                <a:ext cx="269826" cy="302520"/>
              </a:xfrm>
              <a:custGeom>
                <a:avLst/>
                <a:gdLst/>
                <a:ahLst/>
                <a:cxnLst/>
                <a:rect l="l" t="t" r="r" b="b"/>
                <a:pathLst>
                  <a:path w="6033" h="6764" extrusionOk="0">
                    <a:moveTo>
                      <a:pt x="631" y="0"/>
                    </a:moveTo>
                    <a:cubicBezTo>
                      <a:pt x="499" y="0"/>
                      <a:pt x="388" y="433"/>
                      <a:pt x="283" y="829"/>
                    </a:cubicBezTo>
                    <a:cubicBezTo>
                      <a:pt x="158" y="1305"/>
                      <a:pt x="1" y="1841"/>
                      <a:pt x="198" y="2318"/>
                    </a:cubicBezTo>
                    <a:cubicBezTo>
                      <a:pt x="307" y="2583"/>
                      <a:pt x="481" y="2814"/>
                      <a:pt x="644" y="3052"/>
                    </a:cubicBezTo>
                    <a:cubicBezTo>
                      <a:pt x="923" y="3464"/>
                      <a:pt x="1171" y="3912"/>
                      <a:pt x="1225" y="4402"/>
                    </a:cubicBezTo>
                    <a:cubicBezTo>
                      <a:pt x="1249" y="4619"/>
                      <a:pt x="1239" y="4837"/>
                      <a:pt x="1273" y="5051"/>
                    </a:cubicBezTo>
                    <a:cubicBezTo>
                      <a:pt x="1392" y="5796"/>
                      <a:pt x="1915" y="6377"/>
                      <a:pt x="2640" y="6588"/>
                    </a:cubicBezTo>
                    <a:cubicBezTo>
                      <a:pt x="3016" y="6699"/>
                      <a:pt x="3453" y="6763"/>
                      <a:pt x="3899" y="6763"/>
                    </a:cubicBezTo>
                    <a:cubicBezTo>
                      <a:pt x="4572" y="6763"/>
                      <a:pt x="5263" y="6617"/>
                      <a:pt x="5791" y="6265"/>
                    </a:cubicBezTo>
                    <a:cubicBezTo>
                      <a:pt x="6032" y="6105"/>
                      <a:pt x="5982" y="5408"/>
                      <a:pt x="5842" y="5160"/>
                    </a:cubicBezTo>
                    <a:cubicBezTo>
                      <a:pt x="5699" y="4909"/>
                      <a:pt x="5298" y="4551"/>
                      <a:pt x="5121" y="4327"/>
                    </a:cubicBezTo>
                    <a:cubicBezTo>
                      <a:pt x="4366" y="3382"/>
                      <a:pt x="4091" y="3079"/>
                      <a:pt x="3765" y="2270"/>
                    </a:cubicBezTo>
                    <a:cubicBezTo>
                      <a:pt x="3561" y="1774"/>
                      <a:pt x="3465" y="1512"/>
                      <a:pt x="3357" y="1080"/>
                    </a:cubicBezTo>
                    <a:cubicBezTo>
                      <a:pt x="3285" y="801"/>
                      <a:pt x="3255" y="638"/>
                      <a:pt x="3221" y="424"/>
                    </a:cubicBezTo>
                    <a:cubicBezTo>
                      <a:pt x="3174" y="129"/>
                      <a:pt x="3097" y="6"/>
                      <a:pt x="2977" y="6"/>
                    </a:cubicBezTo>
                    <a:cubicBezTo>
                      <a:pt x="2976" y="6"/>
                      <a:pt x="2974" y="6"/>
                      <a:pt x="2973" y="6"/>
                    </a:cubicBezTo>
                    <a:lnTo>
                      <a:pt x="2973" y="335"/>
                    </a:lnTo>
                    <a:cubicBezTo>
                      <a:pt x="2976" y="574"/>
                      <a:pt x="2272" y="650"/>
                      <a:pt x="1896" y="650"/>
                    </a:cubicBezTo>
                    <a:cubicBezTo>
                      <a:pt x="1865" y="650"/>
                      <a:pt x="1836" y="650"/>
                      <a:pt x="1810" y="649"/>
                    </a:cubicBezTo>
                    <a:cubicBezTo>
                      <a:pt x="1283" y="628"/>
                      <a:pt x="817" y="445"/>
                      <a:pt x="647" y="258"/>
                    </a:cubicBezTo>
                    <a:lnTo>
                      <a:pt x="647" y="2"/>
                    </a:lnTo>
                    <a:cubicBezTo>
                      <a:pt x="642" y="1"/>
                      <a:pt x="636" y="0"/>
                      <a:pt x="63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789;p29">
                <a:extLst>
                  <a:ext uri="{FF2B5EF4-FFF2-40B4-BE49-F238E27FC236}">
                    <a16:creationId xmlns:a16="http://schemas.microsoft.com/office/drawing/2014/main" id="{539C056E-834D-4BF0-949B-B8CBC25EB540}"/>
                  </a:ext>
                </a:extLst>
              </p:cNvPr>
              <p:cNvSpPr/>
              <p:nvPr/>
            </p:nvSpPr>
            <p:spPr>
              <a:xfrm flipH="1">
                <a:off x="5386008" y="3673709"/>
                <a:ext cx="396890" cy="204393"/>
              </a:xfrm>
              <a:custGeom>
                <a:avLst/>
                <a:gdLst/>
                <a:ahLst/>
                <a:cxnLst/>
                <a:rect l="l" t="t" r="r" b="b"/>
                <a:pathLst>
                  <a:path w="8874" h="4570" extrusionOk="0">
                    <a:moveTo>
                      <a:pt x="857" y="1"/>
                    </a:moveTo>
                    <a:cubicBezTo>
                      <a:pt x="645" y="1"/>
                      <a:pt x="466" y="992"/>
                      <a:pt x="323" y="1634"/>
                    </a:cubicBezTo>
                    <a:cubicBezTo>
                      <a:pt x="191" y="2236"/>
                      <a:pt x="0" y="2933"/>
                      <a:pt x="474" y="3263"/>
                    </a:cubicBezTo>
                    <a:cubicBezTo>
                      <a:pt x="833" y="3510"/>
                      <a:pt x="1609" y="3576"/>
                      <a:pt x="2244" y="3576"/>
                    </a:cubicBezTo>
                    <a:cubicBezTo>
                      <a:pt x="2448" y="3576"/>
                      <a:pt x="2638" y="3569"/>
                      <a:pt x="2795" y="3559"/>
                    </a:cubicBezTo>
                    <a:cubicBezTo>
                      <a:pt x="2811" y="3558"/>
                      <a:pt x="2828" y="3558"/>
                      <a:pt x="2844" y="3558"/>
                    </a:cubicBezTo>
                    <a:cubicBezTo>
                      <a:pt x="3489" y="3558"/>
                      <a:pt x="4474" y="4246"/>
                      <a:pt x="5236" y="4416"/>
                    </a:cubicBezTo>
                    <a:cubicBezTo>
                      <a:pt x="5716" y="4524"/>
                      <a:pt x="6169" y="4569"/>
                      <a:pt x="6578" y="4569"/>
                    </a:cubicBezTo>
                    <a:cubicBezTo>
                      <a:pt x="7391" y="4569"/>
                      <a:pt x="8029" y="4390"/>
                      <a:pt x="8357" y="4171"/>
                    </a:cubicBezTo>
                    <a:cubicBezTo>
                      <a:pt x="8853" y="3841"/>
                      <a:pt x="8874" y="3266"/>
                      <a:pt x="8395" y="3049"/>
                    </a:cubicBezTo>
                    <a:cubicBezTo>
                      <a:pt x="7629" y="2706"/>
                      <a:pt x="5940" y="2036"/>
                      <a:pt x="5070" y="1601"/>
                    </a:cubicBezTo>
                    <a:cubicBezTo>
                      <a:pt x="4549" y="1339"/>
                      <a:pt x="4023" y="965"/>
                      <a:pt x="3703" y="614"/>
                    </a:cubicBezTo>
                    <a:cubicBezTo>
                      <a:pt x="3435" y="329"/>
                      <a:pt x="3339" y="156"/>
                      <a:pt x="3217" y="153"/>
                    </a:cubicBezTo>
                    <a:lnTo>
                      <a:pt x="3203" y="512"/>
                    </a:lnTo>
                    <a:cubicBezTo>
                      <a:pt x="2988" y="621"/>
                      <a:pt x="2670" y="671"/>
                      <a:pt x="2336" y="671"/>
                    </a:cubicBezTo>
                    <a:cubicBezTo>
                      <a:pt x="1721" y="671"/>
                      <a:pt x="1052" y="502"/>
                      <a:pt x="871" y="227"/>
                    </a:cubicBezTo>
                    <a:lnTo>
                      <a:pt x="871" y="2"/>
                    </a:lnTo>
                    <a:cubicBezTo>
                      <a:pt x="866" y="1"/>
                      <a:pt x="862" y="1"/>
                      <a:pt x="857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790;p29">
                <a:extLst>
                  <a:ext uri="{FF2B5EF4-FFF2-40B4-BE49-F238E27FC236}">
                    <a16:creationId xmlns:a16="http://schemas.microsoft.com/office/drawing/2014/main" id="{6AE718DC-9636-421B-9B9E-60F4792E9190}"/>
                  </a:ext>
                </a:extLst>
              </p:cNvPr>
              <p:cNvSpPr/>
              <p:nvPr/>
            </p:nvSpPr>
            <p:spPr>
              <a:xfrm flipH="1">
                <a:off x="5740409" y="2556650"/>
                <a:ext cx="144820" cy="488442"/>
              </a:xfrm>
              <a:custGeom>
                <a:avLst/>
                <a:gdLst/>
                <a:ahLst/>
                <a:cxnLst/>
                <a:rect l="l" t="t" r="r" b="b"/>
                <a:pathLst>
                  <a:path w="3238" h="10921" extrusionOk="0">
                    <a:moveTo>
                      <a:pt x="3237" y="0"/>
                    </a:moveTo>
                    <a:lnTo>
                      <a:pt x="3237" y="0"/>
                    </a:lnTo>
                    <a:cubicBezTo>
                      <a:pt x="1857" y="1333"/>
                      <a:pt x="0" y="1857"/>
                      <a:pt x="0" y="1857"/>
                    </a:cubicBezTo>
                    <a:lnTo>
                      <a:pt x="1653" y="10920"/>
                    </a:lnTo>
                    <a:lnTo>
                      <a:pt x="755" y="2258"/>
                    </a:lnTo>
                    <a:cubicBezTo>
                      <a:pt x="2611" y="1170"/>
                      <a:pt x="3237" y="1"/>
                      <a:pt x="323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791;p29">
                <a:extLst>
                  <a:ext uri="{FF2B5EF4-FFF2-40B4-BE49-F238E27FC236}">
                    <a16:creationId xmlns:a16="http://schemas.microsoft.com/office/drawing/2014/main" id="{71853081-E212-4216-AB8E-BFFCBBC46B75}"/>
                  </a:ext>
                </a:extLst>
              </p:cNvPr>
              <p:cNvSpPr/>
              <p:nvPr/>
            </p:nvSpPr>
            <p:spPr>
              <a:xfrm flipH="1">
                <a:off x="5643847" y="1629987"/>
                <a:ext cx="484998" cy="819943"/>
              </a:xfrm>
              <a:custGeom>
                <a:avLst/>
                <a:gdLst/>
                <a:ahLst/>
                <a:cxnLst/>
                <a:rect l="l" t="t" r="r" b="b"/>
                <a:pathLst>
                  <a:path w="10844" h="18333" extrusionOk="0">
                    <a:moveTo>
                      <a:pt x="6852" y="1"/>
                    </a:moveTo>
                    <a:lnTo>
                      <a:pt x="3456" y="99"/>
                    </a:lnTo>
                    <a:cubicBezTo>
                      <a:pt x="2667" y="290"/>
                      <a:pt x="1072" y="551"/>
                      <a:pt x="715" y="2125"/>
                    </a:cubicBezTo>
                    <a:cubicBezTo>
                      <a:pt x="286" y="4019"/>
                      <a:pt x="147" y="8137"/>
                      <a:pt x="147" y="8137"/>
                    </a:cubicBezTo>
                    <a:lnTo>
                      <a:pt x="1" y="17302"/>
                    </a:lnTo>
                    <a:cubicBezTo>
                      <a:pt x="797" y="17883"/>
                      <a:pt x="2655" y="18332"/>
                      <a:pt x="4736" y="18332"/>
                    </a:cubicBezTo>
                    <a:cubicBezTo>
                      <a:pt x="6832" y="18332"/>
                      <a:pt x="9154" y="17877"/>
                      <a:pt x="10843" y="16643"/>
                    </a:cubicBezTo>
                    <a:cubicBezTo>
                      <a:pt x="10843" y="16643"/>
                      <a:pt x="10432" y="5638"/>
                      <a:pt x="10432" y="3925"/>
                    </a:cubicBezTo>
                    <a:cubicBezTo>
                      <a:pt x="10432" y="2211"/>
                      <a:pt x="9480" y="154"/>
                      <a:pt x="6852" y="1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792;p29">
                <a:extLst>
                  <a:ext uri="{FF2B5EF4-FFF2-40B4-BE49-F238E27FC236}">
                    <a16:creationId xmlns:a16="http://schemas.microsoft.com/office/drawing/2014/main" id="{B7D42DA1-46A7-4784-8BCC-728E3A8CE6DC}"/>
                  </a:ext>
                </a:extLst>
              </p:cNvPr>
              <p:cNvSpPr/>
              <p:nvPr/>
            </p:nvSpPr>
            <p:spPr>
              <a:xfrm flipH="1">
                <a:off x="5632309" y="1611873"/>
                <a:ext cx="191781" cy="868336"/>
              </a:xfrm>
              <a:custGeom>
                <a:avLst/>
                <a:gdLst/>
                <a:ahLst/>
                <a:cxnLst/>
                <a:rect l="l" t="t" r="r" b="b"/>
                <a:pathLst>
                  <a:path w="4288" h="19415" extrusionOk="0">
                    <a:moveTo>
                      <a:pt x="3" y="1"/>
                    </a:moveTo>
                    <a:lnTo>
                      <a:pt x="0" y="229"/>
                    </a:lnTo>
                    <a:cubicBezTo>
                      <a:pt x="0" y="229"/>
                      <a:pt x="1183" y="1164"/>
                      <a:pt x="1503" y="2551"/>
                    </a:cubicBezTo>
                    <a:cubicBezTo>
                      <a:pt x="1823" y="3938"/>
                      <a:pt x="1874" y="19414"/>
                      <a:pt x="1874" y="19414"/>
                    </a:cubicBezTo>
                    <a:cubicBezTo>
                      <a:pt x="1874" y="19414"/>
                      <a:pt x="3516" y="19111"/>
                      <a:pt x="4287" y="18507"/>
                    </a:cubicBezTo>
                    <a:cubicBezTo>
                      <a:pt x="4287" y="18507"/>
                      <a:pt x="4189" y="6288"/>
                      <a:pt x="4029" y="4268"/>
                    </a:cubicBezTo>
                    <a:cubicBezTo>
                      <a:pt x="3794" y="1205"/>
                      <a:pt x="3818" y="324"/>
                      <a:pt x="3" y="1"/>
                    </a:cubicBezTo>
                    <a:close/>
                  </a:path>
                </a:pathLst>
              </a:custGeom>
              <a:solidFill>
                <a:srgbClr val="1FA47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793;p29">
                <a:extLst>
                  <a:ext uri="{FF2B5EF4-FFF2-40B4-BE49-F238E27FC236}">
                    <a16:creationId xmlns:a16="http://schemas.microsoft.com/office/drawing/2014/main" id="{201E62E2-091A-48D2-AA8E-7D6A5A6C64E4}"/>
                  </a:ext>
                </a:extLst>
              </p:cNvPr>
              <p:cNvSpPr/>
              <p:nvPr/>
            </p:nvSpPr>
            <p:spPr>
              <a:xfrm flipH="1">
                <a:off x="5898243" y="1611873"/>
                <a:ext cx="277250" cy="872898"/>
              </a:xfrm>
              <a:custGeom>
                <a:avLst/>
                <a:gdLst/>
                <a:ahLst/>
                <a:cxnLst/>
                <a:rect l="l" t="t" r="r" b="b"/>
                <a:pathLst>
                  <a:path w="6199" h="19517" extrusionOk="0">
                    <a:moveTo>
                      <a:pt x="3808" y="1"/>
                    </a:moveTo>
                    <a:cubicBezTo>
                      <a:pt x="3808" y="1"/>
                      <a:pt x="3808" y="1"/>
                      <a:pt x="3808" y="1"/>
                    </a:cubicBezTo>
                    <a:cubicBezTo>
                      <a:pt x="3808" y="1"/>
                      <a:pt x="2363" y="304"/>
                      <a:pt x="1201" y="773"/>
                    </a:cubicBezTo>
                    <a:cubicBezTo>
                      <a:pt x="562" y="1028"/>
                      <a:pt x="96" y="3605"/>
                      <a:pt x="44" y="5598"/>
                    </a:cubicBezTo>
                    <a:cubicBezTo>
                      <a:pt x="0" y="7338"/>
                      <a:pt x="276" y="18575"/>
                      <a:pt x="276" y="18575"/>
                    </a:cubicBezTo>
                    <a:cubicBezTo>
                      <a:pt x="1567" y="19347"/>
                      <a:pt x="3280" y="19516"/>
                      <a:pt x="4532" y="19516"/>
                    </a:cubicBezTo>
                    <a:cubicBezTo>
                      <a:pt x="5504" y="19516"/>
                      <a:pt x="6198" y="19414"/>
                      <a:pt x="6198" y="19414"/>
                    </a:cubicBezTo>
                    <a:cubicBezTo>
                      <a:pt x="6198" y="19414"/>
                      <a:pt x="6042" y="11343"/>
                      <a:pt x="6021" y="6709"/>
                    </a:cubicBezTo>
                    <a:cubicBezTo>
                      <a:pt x="5998" y="1354"/>
                      <a:pt x="3814" y="1"/>
                      <a:pt x="3808" y="1"/>
                    </a:cubicBezTo>
                    <a:close/>
                  </a:path>
                </a:pathLst>
              </a:custGeom>
              <a:solidFill>
                <a:srgbClr val="1FA47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794;p29">
                <a:extLst>
                  <a:ext uri="{FF2B5EF4-FFF2-40B4-BE49-F238E27FC236}">
                    <a16:creationId xmlns:a16="http://schemas.microsoft.com/office/drawing/2014/main" id="{183458CD-3430-45F6-A3C1-9A849873DE47}"/>
                  </a:ext>
                </a:extLst>
              </p:cNvPr>
              <p:cNvSpPr/>
              <p:nvPr/>
            </p:nvSpPr>
            <p:spPr>
              <a:xfrm flipH="1">
                <a:off x="6104157" y="1678782"/>
                <a:ext cx="824461" cy="466169"/>
              </a:xfrm>
              <a:custGeom>
                <a:avLst/>
                <a:gdLst/>
                <a:ahLst/>
                <a:cxnLst/>
                <a:rect l="l" t="t" r="r" b="b"/>
                <a:pathLst>
                  <a:path w="18434" h="10423" extrusionOk="0">
                    <a:moveTo>
                      <a:pt x="4188" y="1"/>
                    </a:moveTo>
                    <a:cubicBezTo>
                      <a:pt x="4055" y="1"/>
                      <a:pt x="3918" y="115"/>
                      <a:pt x="3876" y="253"/>
                    </a:cubicBezTo>
                    <a:cubicBezTo>
                      <a:pt x="3825" y="427"/>
                      <a:pt x="3883" y="617"/>
                      <a:pt x="3941" y="790"/>
                    </a:cubicBezTo>
                    <a:cubicBezTo>
                      <a:pt x="4015" y="1018"/>
                      <a:pt x="4247" y="1337"/>
                      <a:pt x="3924" y="1389"/>
                    </a:cubicBezTo>
                    <a:cubicBezTo>
                      <a:pt x="3884" y="1395"/>
                      <a:pt x="3843" y="1398"/>
                      <a:pt x="3803" y="1398"/>
                    </a:cubicBezTo>
                    <a:cubicBezTo>
                      <a:pt x="3567" y="1398"/>
                      <a:pt x="3324" y="1298"/>
                      <a:pt x="3117" y="1208"/>
                    </a:cubicBezTo>
                    <a:cubicBezTo>
                      <a:pt x="2703" y="1031"/>
                      <a:pt x="2298" y="835"/>
                      <a:pt x="1901" y="623"/>
                    </a:cubicBezTo>
                    <a:cubicBezTo>
                      <a:pt x="1642" y="488"/>
                      <a:pt x="1377" y="338"/>
                      <a:pt x="1088" y="334"/>
                    </a:cubicBezTo>
                    <a:cubicBezTo>
                      <a:pt x="1084" y="334"/>
                      <a:pt x="1080" y="334"/>
                      <a:pt x="1075" y="334"/>
                    </a:cubicBezTo>
                    <a:cubicBezTo>
                      <a:pt x="655" y="334"/>
                      <a:pt x="274" y="655"/>
                      <a:pt x="139" y="1052"/>
                    </a:cubicBezTo>
                    <a:cubicBezTo>
                      <a:pt x="0" y="1453"/>
                      <a:pt x="85" y="1905"/>
                      <a:pt x="289" y="2279"/>
                    </a:cubicBezTo>
                    <a:cubicBezTo>
                      <a:pt x="493" y="2650"/>
                      <a:pt x="806" y="2949"/>
                      <a:pt x="1143" y="3211"/>
                    </a:cubicBezTo>
                    <a:cubicBezTo>
                      <a:pt x="1870" y="3772"/>
                      <a:pt x="2832" y="4030"/>
                      <a:pt x="3713" y="4265"/>
                    </a:cubicBezTo>
                    <a:cubicBezTo>
                      <a:pt x="4137" y="4377"/>
                      <a:pt x="4423" y="4510"/>
                      <a:pt x="4953" y="4842"/>
                    </a:cubicBezTo>
                    <a:cubicBezTo>
                      <a:pt x="5657" y="5335"/>
                      <a:pt x="9312" y="8450"/>
                      <a:pt x="11063" y="9732"/>
                    </a:cubicBezTo>
                    <a:cubicBezTo>
                      <a:pt x="11731" y="10221"/>
                      <a:pt x="12198" y="10423"/>
                      <a:pt x="12583" y="10423"/>
                    </a:cubicBezTo>
                    <a:cubicBezTo>
                      <a:pt x="13111" y="10423"/>
                      <a:pt x="13486" y="10043"/>
                      <a:pt x="14021" y="9500"/>
                    </a:cubicBezTo>
                    <a:cubicBezTo>
                      <a:pt x="14945" y="8562"/>
                      <a:pt x="18434" y="4155"/>
                      <a:pt x="18434" y="4155"/>
                    </a:cubicBezTo>
                    <a:lnTo>
                      <a:pt x="15622" y="2208"/>
                    </a:lnTo>
                    <a:cubicBezTo>
                      <a:pt x="14599" y="3951"/>
                      <a:pt x="12375" y="7467"/>
                      <a:pt x="12375" y="7467"/>
                    </a:cubicBezTo>
                    <a:cubicBezTo>
                      <a:pt x="12179" y="7314"/>
                      <a:pt x="7503" y="4387"/>
                      <a:pt x="6450" y="3082"/>
                    </a:cubicBezTo>
                    <a:cubicBezTo>
                      <a:pt x="6202" y="2568"/>
                      <a:pt x="6008" y="2140"/>
                      <a:pt x="5657" y="1681"/>
                    </a:cubicBezTo>
                    <a:cubicBezTo>
                      <a:pt x="5253" y="1154"/>
                      <a:pt x="4838" y="637"/>
                      <a:pt x="4410" y="134"/>
                    </a:cubicBezTo>
                    <a:cubicBezTo>
                      <a:pt x="4376" y="96"/>
                      <a:pt x="4341" y="55"/>
                      <a:pt x="4301" y="32"/>
                    </a:cubicBezTo>
                    <a:cubicBezTo>
                      <a:pt x="4265" y="10"/>
                      <a:pt x="4227" y="1"/>
                      <a:pt x="4188" y="1"/>
                    </a:cubicBezTo>
                    <a:close/>
                  </a:path>
                </a:pathLst>
              </a:custGeom>
              <a:solidFill>
                <a:srgbClr val="B1666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795;p29">
                <a:extLst>
                  <a:ext uri="{FF2B5EF4-FFF2-40B4-BE49-F238E27FC236}">
                    <a16:creationId xmlns:a16="http://schemas.microsoft.com/office/drawing/2014/main" id="{63F7D9B3-081C-4640-A91F-0D458728AD8D}"/>
                  </a:ext>
                </a:extLst>
              </p:cNvPr>
              <p:cNvSpPr/>
              <p:nvPr/>
            </p:nvSpPr>
            <p:spPr>
              <a:xfrm flipH="1">
                <a:off x="6046193" y="1635801"/>
                <a:ext cx="633217" cy="519034"/>
              </a:xfrm>
              <a:custGeom>
                <a:avLst/>
                <a:gdLst/>
                <a:ahLst/>
                <a:cxnLst/>
                <a:rect l="l" t="t" r="r" b="b"/>
                <a:pathLst>
                  <a:path w="14158" h="11605" extrusionOk="0">
                    <a:moveTo>
                      <a:pt x="13117" y="0"/>
                    </a:moveTo>
                    <a:lnTo>
                      <a:pt x="13117" y="0"/>
                    </a:lnTo>
                    <a:cubicBezTo>
                      <a:pt x="10737" y="694"/>
                      <a:pt x="10897" y="1537"/>
                      <a:pt x="9316" y="4063"/>
                    </a:cubicBezTo>
                    <a:cubicBezTo>
                      <a:pt x="7732" y="6589"/>
                      <a:pt x="6674" y="7735"/>
                      <a:pt x="6674" y="7735"/>
                    </a:cubicBezTo>
                    <a:lnTo>
                      <a:pt x="1622" y="4553"/>
                    </a:lnTo>
                    <a:cubicBezTo>
                      <a:pt x="1622" y="4553"/>
                      <a:pt x="569" y="5232"/>
                      <a:pt x="1" y="6626"/>
                    </a:cubicBezTo>
                    <a:cubicBezTo>
                      <a:pt x="1" y="6626"/>
                      <a:pt x="5080" y="10563"/>
                      <a:pt x="5787" y="11005"/>
                    </a:cubicBezTo>
                    <a:cubicBezTo>
                      <a:pt x="6367" y="11370"/>
                      <a:pt x="6785" y="11604"/>
                      <a:pt x="7194" y="11604"/>
                    </a:cubicBezTo>
                    <a:cubicBezTo>
                      <a:pt x="7494" y="11604"/>
                      <a:pt x="7790" y="11477"/>
                      <a:pt x="8140" y="11182"/>
                    </a:cubicBezTo>
                    <a:cubicBezTo>
                      <a:pt x="8969" y="10481"/>
                      <a:pt x="12311" y="6806"/>
                      <a:pt x="12311" y="6806"/>
                    </a:cubicBezTo>
                    <a:cubicBezTo>
                      <a:pt x="13838" y="5263"/>
                      <a:pt x="14157" y="1139"/>
                      <a:pt x="13117" y="0"/>
                    </a:cubicBezTo>
                    <a:close/>
                  </a:path>
                </a:pathLst>
              </a:custGeom>
              <a:solidFill>
                <a:srgbClr val="27DE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796;p29">
                <a:extLst>
                  <a:ext uri="{FF2B5EF4-FFF2-40B4-BE49-F238E27FC236}">
                    <a16:creationId xmlns:a16="http://schemas.microsoft.com/office/drawing/2014/main" id="{5B163452-B282-4212-8829-A661A124C20B}"/>
                  </a:ext>
                </a:extLst>
              </p:cNvPr>
              <p:cNvSpPr/>
              <p:nvPr/>
            </p:nvSpPr>
            <p:spPr>
              <a:xfrm flipH="1">
                <a:off x="6065693" y="1635801"/>
                <a:ext cx="613716" cy="518989"/>
              </a:xfrm>
              <a:custGeom>
                <a:avLst/>
                <a:gdLst/>
                <a:ahLst/>
                <a:cxnLst/>
                <a:rect l="l" t="t" r="r" b="b"/>
                <a:pathLst>
                  <a:path w="13722" h="11604" extrusionOk="0">
                    <a:moveTo>
                      <a:pt x="13117" y="0"/>
                    </a:moveTo>
                    <a:cubicBezTo>
                      <a:pt x="10737" y="694"/>
                      <a:pt x="10897" y="1537"/>
                      <a:pt x="9316" y="4063"/>
                    </a:cubicBezTo>
                    <a:cubicBezTo>
                      <a:pt x="7732" y="6589"/>
                      <a:pt x="6674" y="7735"/>
                      <a:pt x="6674" y="7735"/>
                    </a:cubicBezTo>
                    <a:lnTo>
                      <a:pt x="1622" y="4553"/>
                    </a:lnTo>
                    <a:cubicBezTo>
                      <a:pt x="1622" y="4553"/>
                      <a:pt x="1571" y="4586"/>
                      <a:pt x="1486" y="4651"/>
                    </a:cubicBezTo>
                    <a:cubicBezTo>
                      <a:pt x="1207" y="4865"/>
                      <a:pt x="558" y="5436"/>
                      <a:pt x="112" y="6375"/>
                    </a:cubicBezTo>
                    <a:cubicBezTo>
                      <a:pt x="75" y="6456"/>
                      <a:pt x="38" y="6538"/>
                      <a:pt x="1" y="6626"/>
                    </a:cubicBezTo>
                    <a:cubicBezTo>
                      <a:pt x="1" y="6626"/>
                      <a:pt x="5080" y="10563"/>
                      <a:pt x="5787" y="11005"/>
                    </a:cubicBezTo>
                    <a:cubicBezTo>
                      <a:pt x="6368" y="11369"/>
                      <a:pt x="6786" y="11603"/>
                      <a:pt x="7194" y="11603"/>
                    </a:cubicBezTo>
                    <a:cubicBezTo>
                      <a:pt x="7494" y="11603"/>
                      <a:pt x="7790" y="11478"/>
                      <a:pt x="8140" y="11182"/>
                    </a:cubicBezTo>
                    <a:cubicBezTo>
                      <a:pt x="8969" y="10481"/>
                      <a:pt x="12311" y="6806"/>
                      <a:pt x="12311" y="6806"/>
                    </a:cubicBezTo>
                    <a:cubicBezTo>
                      <a:pt x="13239" y="5865"/>
                      <a:pt x="13722" y="3968"/>
                      <a:pt x="13722" y="2370"/>
                    </a:cubicBezTo>
                    <a:cubicBezTo>
                      <a:pt x="13722" y="1347"/>
                      <a:pt x="13522" y="445"/>
                      <a:pt x="13117" y="0"/>
                    </a:cubicBezTo>
                    <a:close/>
                  </a:path>
                </a:pathLst>
              </a:custGeom>
              <a:solidFill>
                <a:srgbClr val="1FA47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797;p29">
                <a:extLst>
                  <a:ext uri="{FF2B5EF4-FFF2-40B4-BE49-F238E27FC236}">
                    <a16:creationId xmlns:a16="http://schemas.microsoft.com/office/drawing/2014/main" id="{1A184C79-8398-4EB3-A6BE-16EE4505A567}"/>
                  </a:ext>
                </a:extLst>
              </p:cNvPr>
              <p:cNvSpPr/>
              <p:nvPr/>
            </p:nvSpPr>
            <p:spPr>
              <a:xfrm flipH="1">
                <a:off x="5934739" y="1742963"/>
                <a:ext cx="81400" cy="269826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6033" extrusionOk="0">
                    <a:moveTo>
                      <a:pt x="1" y="1"/>
                    </a:moveTo>
                    <a:lnTo>
                      <a:pt x="785" y="1320"/>
                    </a:lnTo>
                    <a:lnTo>
                      <a:pt x="228" y="2656"/>
                    </a:lnTo>
                    <a:lnTo>
                      <a:pt x="1819" y="6032"/>
                    </a:lnTo>
                    <a:lnTo>
                      <a:pt x="500" y="2656"/>
                    </a:lnTo>
                    <a:lnTo>
                      <a:pt x="1003" y="124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798;p29">
                <a:extLst>
                  <a:ext uri="{FF2B5EF4-FFF2-40B4-BE49-F238E27FC236}">
                    <a16:creationId xmlns:a16="http://schemas.microsoft.com/office/drawing/2014/main" id="{6CA2A056-5DE0-4843-ABE2-37678D31F44F}"/>
                  </a:ext>
                </a:extLst>
              </p:cNvPr>
              <p:cNvSpPr/>
              <p:nvPr/>
            </p:nvSpPr>
            <p:spPr>
              <a:xfrm flipH="1">
                <a:off x="5670638" y="1725028"/>
                <a:ext cx="54162" cy="278145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6219" extrusionOk="0">
                    <a:moveTo>
                      <a:pt x="558" y="0"/>
                    </a:moveTo>
                    <a:lnTo>
                      <a:pt x="137" y="1401"/>
                    </a:lnTo>
                    <a:lnTo>
                      <a:pt x="935" y="2459"/>
                    </a:lnTo>
                    <a:lnTo>
                      <a:pt x="0" y="6219"/>
                    </a:lnTo>
                    <a:lnTo>
                      <a:pt x="1210" y="2415"/>
                    </a:lnTo>
                    <a:lnTo>
                      <a:pt x="341" y="1286"/>
                    </a:lnTo>
                    <a:lnTo>
                      <a:pt x="55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799;p29">
                <a:extLst>
                  <a:ext uri="{FF2B5EF4-FFF2-40B4-BE49-F238E27FC236}">
                    <a16:creationId xmlns:a16="http://schemas.microsoft.com/office/drawing/2014/main" id="{15FB5799-8ABA-4062-93BF-B3051E41F091}"/>
                  </a:ext>
                </a:extLst>
              </p:cNvPr>
              <p:cNvSpPr/>
              <p:nvPr/>
            </p:nvSpPr>
            <p:spPr>
              <a:xfrm flipH="1">
                <a:off x="5663169" y="1150084"/>
                <a:ext cx="285793" cy="285614"/>
              </a:xfrm>
              <a:custGeom>
                <a:avLst/>
                <a:gdLst/>
                <a:ahLst/>
                <a:cxnLst/>
                <a:rect l="l" t="t" r="r" b="b"/>
                <a:pathLst>
                  <a:path w="6390" h="6386" extrusionOk="0">
                    <a:moveTo>
                      <a:pt x="3194" y="1"/>
                    </a:moveTo>
                    <a:cubicBezTo>
                      <a:pt x="1433" y="1"/>
                      <a:pt x="1" y="1429"/>
                      <a:pt x="1" y="3194"/>
                    </a:cubicBezTo>
                    <a:cubicBezTo>
                      <a:pt x="1" y="4958"/>
                      <a:pt x="1433" y="6386"/>
                      <a:pt x="3194" y="6386"/>
                    </a:cubicBezTo>
                    <a:cubicBezTo>
                      <a:pt x="4958" y="6386"/>
                      <a:pt x="6390" y="4958"/>
                      <a:pt x="6390" y="3194"/>
                    </a:cubicBezTo>
                    <a:cubicBezTo>
                      <a:pt x="6390" y="1429"/>
                      <a:pt x="4958" y="1"/>
                      <a:pt x="31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800;p29">
                <a:extLst>
                  <a:ext uri="{FF2B5EF4-FFF2-40B4-BE49-F238E27FC236}">
                    <a16:creationId xmlns:a16="http://schemas.microsoft.com/office/drawing/2014/main" id="{31EA9B20-0E75-4E49-A14A-1A83AFB85B73}"/>
                  </a:ext>
                </a:extLst>
              </p:cNvPr>
              <p:cNvSpPr/>
              <p:nvPr/>
            </p:nvSpPr>
            <p:spPr>
              <a:xfrm flipH="1">
                <a:off x="5992076" y="1394463"/>
                <a:ext cx="60871" cy="14951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334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518" y="2431"/>
                      <a:pt x="725" y="2829"/>
                    </a:cubicBezTo>
                    <a:cubicBezTo>
                      <a:pt x="932" y="3230"/>
                      <a:pt x="1360" y="3343"/>
                      <a:pt x="1360" y="3343"/>
                    </a:cubicBezTo>
                    <a:lnTo>
                      <a:pt x="1326" y="163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801;p29">
                <a:extLst>
                  <a:ext uri="{FF2B5EF4-FFF2-40B4-BE49-F238E27FC236}">
                    <a16:creationId xmlns:a16="http://schemas.microsoft.com/office/drawing/2014/main" id="{1905B061-950D-43BA-AFE5-77C7BD7D23F9}"/>
                  </a:ext>
                </a:extLst>
              </p:cNvPr>
              <p:cNvSpPr/>
              <p:nvPr/>
            </p:nvSpPr>
            <p:spPr>
              <a:xfrm flipH="1">
                <a:off x="6009251" y="1238238"/>
                <a:ext cx="78045" cy="161323"/>
              </a:xfrm>
              <a:custGeom>
                <a:avLst/>
                <a:gdLst/>
                <a:ahLst/>
                <a:cxnLst/>
                <a:rect l="l" t="t" r="r" b="b"/>
                <a:pathLst>
                  <a:path w="1745" h="3607" extrusionOk="0">
                    <a:moveTo>
                      <a:pt x="1287" y="0"/>
                    </a:moveTo>
                    <a:cubicBezTo>
                      <a:pt x="1096" y="0"/>
                      <a:pt x="731" y="47"/>
                      <a:pt x="426" y="359"/>
                    </a:cubicBezTo>
                    <a:cubicBezTo>
                      <a:pt x="0" y="794"/>
                      <a:pt x="238" y="2158"/>
                      <a:pt x="768" y="3494"/>
                    </a:cubicBezTo>
                    <a:lnTo>
                      <a:pt x="1744" y="3606"/>
                    </a:lnTo>
                    <a:lnTo>
                      <a:pt x="1744" y="3606"/>
                    </a:lnTo>
                    <a:lnTo>
                      <a:pt x="1418" y="9"/>
                    </a:lnTo>
                    <a:cubicBezTo>
                      <a:pt x="1418" y="9"/>
                      <a:pt x="1368" y="0"/>
                      <a:pt x="12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802;p29">
                <a:extLst>
                  <a:ext uri="{FF2B5EF4-FFF2-40B4-BE49-F238E27FC236}">
                    <a16:creationId xmlns:a16="http://schemas.microsoft.com/office/drawing/2014/main" id="{6C8DFE9D-D245-45F1-9C63-9D388080D374}"/>
                  </a:ext>
                </a:extLst>
              </p:cNvPr>
              <p:cNvSpPr/>
              <p:nvPr/>
            </p:nvSpPr>
            <p:spPr>
              <a:xfrm flipH="1">
                <a:off x="5679001" y="1171552"/>
                <a:ext cx="430657" cy="559107"/>
              </a:xfrm>
              <a:custGeom>
                <a:avLst/>
                <a:gdLst/>
                <a:ahLst/>
                <a:cxnLst/>
                <a:rect l="l" t="t" r="r" b="b"/>
                <a:pathLst>
                  <a:path w="9629" h="12501" extrusionOk="0">
                    <a:moveTo>
                      <a:pt x="6227" y="0"/>
                    </a:moveTo>
                    <a:cubicBezTo>
                      <a:pt x="5320" y="0"/>
                      <a:pt x="4384" y="270"/>
                      <a:pt x="3679" y="715"/>
                    </a:cubicBezTo>
                    <a:cubicBezTo>
                      <a:pt x="1830" y="1877"/>
                      <a:pt x="2533" y="5097"/>
                      <a:pt x="2533" y="5097"/>
                    </a:cubicBezTo>
                    <a:cubicBezTo>
                      <a:pt x="2508" y="5112"/>
                      <a:pt x="2482" y="5119"/>
                      <a:pt x="2455" y="5119"/>
                    </a:cubicBezTo>
                    <a:cubicBezTo>
                      <a:pt x="2269" y="5119"/>
                      <a:pt x="2030" y="4806"/>
                      <a:pt x="1819" y="4587"/>
                    </a:cubicBezTo>
                    <a:cubicBezTo>
                      <a:pt x="1692" y="4453"/>
                      <a:pt x="1415" y="4294"/>
                      <a:pt x="1123" y="4294"/>
                    </a:cubicBezTo>
                    <a:cubicBezTo>
                      <a:pt x="860" y="4294"/>
                      <a:pt x="585" y="4423"/>
                      <a:pt x="398" y="4815"/>
                    </a:cubicBezTo>
                    <a:cubicBezTo>
                      <a:pt x="0" y="5658"/>
                      <a:pt x="745" y="6773"/>
                      <a:pt x="1364" y="6966"/>
                    </a:cubicBezTo>
                    <a:cubicBezTo>
                      <a:pt x="1573" y="7032"/>
                      <a:pt x="1748" y="7058"/>
                      <a:pt x="1893" y="7058"/>
                    </a:cubicBezTo>
                    <a:cubicBezTo>
                      <a:pt x="2489" y="7058"/>
                      <a:pt x="2594" y="6616"/>
                      <a:pt x="2594" y="6616"/>
                    </a:cubicBezTo>
                    <a:lnTo>
                      <a:pt x="2673" y="10584"/>
                    </a:lnTo>
                    <a:cubicBezTo>
                      <a:pt x="3362" y="11471"/>
                      <a:pt x="4857" y="12500"/>
                      <a:pt x="5776" y="12500"/>
                    </a:cubicBezTo>
                    <a:cubicBezTo>
                      <a:pt x="5840" y="12500"/>
                      <a:pt x="5902" y="12495"/>
                      <a:pt x="5960" y="12485"/>
                    </a:cubicBezTo>
                    <a:cubicBezTo>
                      <a:pt x="6674" y="12359"/>
                      <a:pt x="6831" y="11156"/>
                      <a:pt x="6148" y="10367"/>
                    </a:cubicBezTo>
                    <a:lnTo>
                      <a:pt x="6144" y="9193"/>
                    </a:lnTo>
                    <a:lnTo>
                      <a:pt x="6144" y="9193"/>
                    </a:lnTo>
                    <a:cubicBezTo>
                      <a:pt x="6144" y="9193"/>
                      <a:pt x="6770" y="9288"/>
                      <a:pt x="7261" y="9288"/>
                    </a:cubicBezTo>
                    <a:cubicBezTo>
                      <a:pt x="7381" y="9288"/>
                      <a:pt x="7493" y="9282"/>
                      <a:pt x="7585" y="9268"/>
                    </a:cubicBezTo>
                    <a:cubicBezTo>
                      <a:pt x="8371" y="9146"/>
                      <a:pt x="8864" y="8527"/>
                      <a:pt x="9101" y="7677"/>
                    </a:cubicBezTo>
                    <a:cubicBezTo>
                      <a:pt x="9482" y="6310"/>
                      <a:pt x="9628" y="5209"/>
                      <a:pt x="9305" y="2527"/>
                    </a:cubicBezTo>
                    <a:cubicBezTo>
                      <a:pt x="9085" y="707"/>
                      <a:pt x="7693" y="0"/>
                      <a:pt x="6227" y="0"/>
                    </a:cubicBezTo>
                    <a:close/>
                  </a:path>
                </a:pathLst>
              </a:custGeom>
              <a:solidFill>
                <a:srgbClr val="B1666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803;p29">
                <a:extLst>
                  <a:ext uri="{FF2B5EF4-FFF2-40B4-BE49-F238E27FC236}">
                    <a16:creationId xmlns:a16="http://schemas.microsoft.com/office/drawing/2014/main" id="{0A8BEA50-42F5-4FB5-A676-4F1B4CCBC6FB}"/>
                  </a:ext>
                </a:extLst>
              </p:cNvPr>
              <p:cNvSpPr/>
              <p:nvPr/>
            </p:nvSpPr>
            <p:spPr>
              <a:xfrm flipH="1">
                <a:off x="5663169" y="1129645"/>
                <a:ext cx="380207" cy="284630"/>
              </a:xfrm>
              <a:custGeom>
                <a:avLst/>
                <a:gdLst/>
                <a:ahLst/>
                <a:cxnLst/>
                <a:rect l="l" t="t" r="r" b="b"/>
                <a:pathLst>
                  <a:path w="8501" h="6364" extrusionOk="0">
                    <a:moveTo>
                      <a:pt x="2986" y="1"/>
                    </a:moveTo>
                    <a:cubicBezTo>
                      <a:pt x="1575" y="1"/>
                      <a:pt x="1057" y="510"/>
                      <a:pt x="667" y="938"/>
                    </a:cubicBezTo>
                    <a:cubicBezTo>
                      <a:pt x="18" y="1652"/>
                      <a:pt x="436" y="2437"/>
                      <a:pt x="436" y="2437"/>
                    </a:cubicBezTo>
                    <a:cubicBezTo>
                      <a:pt x="436" y="2437"/>
                      <a:pt x="1" y="5214"/>
                      <a:pt x="337" y="5524"/>
                    </a:cubicBezTo>
                    <a:cubicBezTo>
                      <a:pt x="582" y="5744"/>
                      <a:pt x="956" y="6364"/>
                      <a:pt x="1055" y="6364"/>
                    </a:cubicBezTo>
                    <a:cubicBezTo>
                      <a:pt x="1385" y="6356"/>
                      <a:pt x="1527" y="4925"/>
                      <a:pt x="1697" y="4086"/>
                    </a:cubicBezTo>
                    <a:cubicBezTo>
                      <a:pt x="1883" y="3180"/>
                      <a:pt x="1960" y="2817"/>
                      <a:pt x="2272" y="2817"/>
                    </a:cubicBezTo>
                    <a:cubicBezTo>
                      <a:pt x="2291" y="2817"/>
                      <a:pt x="2312" y="2818"/>
                      <a:pt x="2333" y="2821"/>
                    </a:cubicBezTo>
                    <a:cubicBezTo>
                      <a:pt x="2522" y="2848"/>
                      <a:pt x="3571" y="2947"/>
                      <a:pt x="4611" y="2947"/>
                    </a:cubicBezTo>
                    <a:cubicBezTo>
                      <a:pt x="5026" y="2947"/>
                      <a:pt x="5440" y="2931"/>
                      <a:pt x="5797" y="2889"/>
                    </a:cubicBezTo>
                    <a:cubicBezTo>
                      <a:pt x="7048" y="2736"/>
                      <a:pt x="7525" y="2430"/>
                      <a:pt x="7525" y="2430"/>
                    </a:cubicBezTo>
                    <a:cubicBezTo>
                      <a:pt x="8341" y="1784"/>
                      <a:pt x="8501" y="873"/>
                      <a:pt x="8303" y="53"/>
                    </a:cubicBezTo>
                    <a:lnTo>
                      <a:pt x="8303" y="53"/>
                    </a:lnTo>
                    <a:cubicBezTo>
                      <a:pt x="7799" y="301"/>
                      <a:pt x="7250" y="385"/>
                      <a:pt x="6680" y="385"/>
                    </a:cubicBezTo>
                    <a:cubicBezTo>
                      <a:pt x="5762" y="385"/>
                      <a:pt x="4791" y="166"/>
                      <a:pt x="3870" y="57"/>
                    </a:cubicBezTo>
                    <a:cubicBezTo>
                      <a:pt x="3541" y="18"/>
                      <a:pt x="3248" y="1"/>
                      <a:pt x="29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804;p29">
                <a:extLst>
                  <a:ext uri="{FF2B5EF4-FFF2-40B4-BE49-F238E27FC236}">
                    <a16:creationId xmlns:a16="http://schemas.microsoft.com/office/drawing/2014/main" id="{6C90654A-CD60-46EC-8EFC-6635C3D18320}"/>
                  </a:ext>
                </a:extLst>
              </p:cNvPr>
              <p:cNvSpPr/>
              <p:nvPr/>
            </p:nvSpPr>
            <p:spPr>
              <a:xfrm flipH="1">
                <a:off x="6016228" y="1203263"/>
                <a:ext cx="60468" cy="45128"/>
              </a:xfrm>
              <a:custGeom>
                <a:avLst/>
                <a:gdLst/>
                <a:ahLst/>
                <a:cxnLst/>
                <a:rect l="l" t="t" r="r" b="b"/>
                <a:pathLst>
                  <a:path w="1352" h="1009" extrusionOk="0">
                    <a:moveTo>
                      <a:pt x="592" y="1"/>
                    </a:moveTo>
                    <a:cubicBezTo>
                      <a:pt x="351" y="1"/>
                      <a:pt x="118" y="136"/>
                      <a:pt x="1" y="373"/>
                    </a:cubicBezTo>
                    <a:lnTo>
                      <a:pt x="1181" y="1008"/>
                    </a:lnTo>
                    <a:cubicBezTo>
                      <a:pt x="1351" y="668"/>
                      <a:pt x="1222" y="254"/>
                      <a:pt x="895" y="77"/>
                    </a:cubicBezTo>
                    <a:cubicBezTo>
                      <a:pt x="798" y="25"/>
                      <a:pt x="694" y="1"/>
                      <a:pt x="5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805;p29">
                <a:extLst>
                  <a:ext uri="{FF2B5EF4-FFF2-40B4-BE49-F238E27FC236}">
                    <a16:creationId xmlns:a16="http://schemas.microsoft.com/office/drawing/2014/main" id="{014CF3A1-817F-4179-8396-080298CFF42E}"/>
                  </a:ext>
                </a:extLst>
              </p:cNvPr>
              <p:cNvSpPr/>
              <p:nvPr/>
            </p:nvSpPr>
            <p:spPr>
              <a:xfrm flipH="1">
                <a:off x="5834868" y="1514909"/>
                <a:ext cx="143701" cy="88690"/>
              </a:xfrm>
              <a:custGeom>
                <a:avLst/>
                <a:gdLst/>
                <a:ahLst/>
                <a:cxnLst/>
                <a:rect l="l" t="t" r="r" b="b"/>
                <a:pathLst>
                  <a:path w="3213" h="1983" extrusionOk="0">
                    <a:moveTo>
                      <a:pt x="0" y="0"/>
                    </a:moveTo>
                    <a:cubicBezTo>
                      <a:pt x="0" y="0"/>
                      <a:pt x="116" y="521"/>
                      <a:pt x="483" y="990"/>
                    </a:cubicBezTo>
                    <a:cubicBezTo>
                      <a:pt x="932" y="1561"/>
                      <a:pt x="3213" y="1982"/>
                      <a:pt x="3213" y="1982"/>
                    </a:cubicBezTo>
                    <a:lnTo>
                      <a:pt x="3213" y="1516"/>
                    </a:lnTo>
                    <a:cubicBezTo>
                      <a:pt x="3213" y="1516"/>
                      <a:pt x="1462" y="1163"/>
                      <a:pt x="850" y="837"/>
                    </a:cubicBezTo>
                    <a:cubicBezTo>
                      <a:pt x="438" y="619"/>
                      <a:pt x="102" y="242"/>
                      <a:pt x="0" y="0"/>
                    </a:cubicBezTo>
                    <a:close/>
                  </a:path>
                </a:pathLst>
              </a:custGeom>
              <a:solidFill>
                <a:srgbClr val="9A4A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806;p29">
                <a:extLst>
                  <a:ext uri="{FF2B5EF4-FFF2-40B4-BE49-F238E27FC236}">
                    <a16:creationId xmlns:a16="http://schemas.microsoft.com/office/drawing/2014/main" id="{105B9688-B635-4DFB-8EA2-7CDEC612DE96}"/>
                  </a:ext>
                </a:extLst>
              </p:cNvPr>
              <p:cNvSpPr/>
              <p:nvPr/>
            </p:nvSpPr>
            <p:spPr>
              <a:xfrm flipH="1">
                <a:off x="5853697" y="1363424"/>
                <a:ext cx="31397" cy="32783"/>
              </a:xfrm>
              <a:custGeom>
                <a:avLst/>
                <a:gdLst/>
                <a:ahLst/>
                <a:cxnLst/>
                <a:rect l="l" t="t" r="r" b="b"/>
                <a:pathLst>
                  <a:path w="702" h="733" extrusionOk="0">
                    <a:moveTo>
                      <a:pt x="351" y="1"/>
                    </a:moveTo>
                    <a:cubicBezTo>
                      <a:pt x="157" y="1"/>
                      <a:pt x="1" y="164"/>
                      <a:pt x="1" y="365"/>
                    </a:cubicBezTo>
                    <a:cubicBezTo>
                      <a:pt x="1" y="569"/>
                      <a:pt x="157" y="732"/>
                      <a:pt x="351" y="732"/>
                    </a:cubicBezTo>
                    <a:cubicBezTo>
                      <a:pt x="545" y="732"/>
                      <a:pt x="702" y="569"/>
                      <a:pt x="702" y="368"/>
                    </a:cubicBezTo>
                    <a:cubicBezTo>
                      <a:pt x="702" y="167"/>
                      <a:pt x="545" y="1"/>
                      <a:pt x="35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807;p29">
                <a:extLst>
                  <a:ext uri="{FF2B5EF4-FFF2-40B4-BE49-F238E27FC236}">
                    <a16:creationId xmlns:a16="http://schemas.microsoft.com/office/drawing/2014/main" id="{D9553E73-64E7-49BC-AD7B-D080411E3424}"/>
                  </a:ext>
                </a:extLst>
              </p:cNvPr>
              <p:cNvSpPr/>
              <p:nvPr/>
            </p:nvSpPr>
            <p:spPr>
              <a:xfrm flipH="1">
                <a:off x="5870245" y="1309977"/>
                <a:ext cx="38732" cy="29161"/>
              </a:xfrm>
              <a:custGeom>
                <a:avLst/>
                <a:gdLst/>
                <a:ahLst/>
                <a:cxnLst/>
                <a:rect l="l" t="t" r="r" b="b"/>
                <a:pathLst>
                  <a:path w="866" h="652" extrusionOk="0">
                    <a:moveTo>
                      <a:pt x="487" y="1"/>
                    </a:moveTo>
                    <a:cubicBezTo>
                      <a:pt x="419" y="1"/>
                      <a:pt x="350" y="18"/>
                      <a:pt x="287" y="54"/>
                    </a:cubicBezTo>
                    <a:cubicBezTo>
                      <a:pt x="79" y="169"/>
                      <a:pt x="1" y="435"/>
                      <a:pt x="114" y="652"/>
                    </a:cubicBezTo>
                    <a:lnTo>
                      <a:pt x="865" y="237"/>
                    </a:lnTo>
                    <a:cubicBezTo>
                      <a:pt x="787" y="86"/>
                      <a:pt x="639" y="1"/>
                      <a:pt x="487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808;p29">
                <a:extLst>
                  <a:ext uri="{FF2B5EF4-FFF2-40B4-BE49-F238E27FC236}">
                    <a16:creationId xmlns:a16="http://schemas.microsoft.com/office/drawing/2014/main" id="{7EA59586-6A42-4C2F-8CA1-36CD98065C65}"/>
                  </a:ext>
                </a:extLst>
              </p:cNvPr>
              <p:cNvSpPr/>
              <p:nvPr/>
            </p:nvSpPr>
            <p:spPr>
              <a:xfrm flipH="1">
                <a:off x="5806110" y="1488431"/>
                <a:ext cx="39403" cy="26522"/>
              </a:xfrm>
              <a:custGeom>
                <a:avLst/>
                <a:gdLst/>
                <a:ahLst/>
                <a:cxnLst/>
                <a:rect l="l" t="t" r="r" b="b"/>
                <a:pathLst>
                  <a:path w="881" h="593" extrusionOk="0">
                    <a:moveTo>
                      <a:pt x="82" y="1"/>
                    </a:moveTo>
                    <a:lnTo>
                      <a:pt x="82" y="1"/>
                    </a:lnTo>
                    <a:cubicBezTo>
                      <a:pt x="0" y="228"/>
                      <a:pt x="115" y="484"/>
                      <a:pt x="336" y="565"/>
                    </a:cubicBezTo>
                    <a:cubicBezTo>
                      <a:pt x="385" y="584"/>
                      <a:pt x="434" y="593"/>
                      <a:pt x="483" y="593"/>
                    </a:cubicBezTo>
                    <a:cubicBezTo>
                      <a:pt x="657" y="593"/>
                      <a:pt x="819" y="480"/>
                      <a:pt x="881" y="300"/>
                    </a:cubicBezTo>
                    <a:lnTo>
                      <a:pt x="82" y="1"/>
                    </a:lnTo>
                    <a:close/>
                  </a:path>
                </a:pathLst>
              </a:custGeom>
              <a:solidFill>
                <a:srgbClr val="9A4A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809;p29">
                <a:extLst>
                  <a:ext uri="{FF2B5EF4-FFF2-40B4-BE49-F238E27FC236}">
                    <a16:creationId xmlns:a16="http://schemas.microsoft.com/office/drawing/2014/main" id="{30F8278B-EB15-49D4-8458-6F08D20085F8}"/>
                  </a:ext>
                </a:extLst>
              </p:cNvPr>
              <p:cNvSpPr/>
              <p:nvPr/>
            </p:nvSpPr>
            <p:spPr>
              <a:xfrm flipH="1">
                <a:off x="5707268" y="1302061"/>
                <a:ext cx="36988" cy="31621"/>
              </a:xfrm>
              <a:custGeom>
                <a:avLst/>
                <a:gdLst/>
                <a:ahLst/>
                <a:cxnLst/>
                <a:rect l="l" t="t" r="r" b="b"/>
                <a:pathLst>
                  <a:path w="827" h="707" extrusionOk="0">
                    <a:moveTo>
                      <a:pt x="343" y="0"/>
                    </a:moveTo>
                    <a:cubicBezTo>
                      <a:pt x="212" y="0"/>
                      <a:pt x="84" y="62"/>
                      <a:pt x="0" y="180"/>
                    </a:cubicBezTo>
                    <a:lnTo>
                      <a:pt x="687" y="706"/>
                    </a:lnTo>
                    <a:cubicBezTo>
                      <a:pt x="826" y="510"/>
                      <a:pt x="785" y="234"/>
                      <a:pt x="595" y="88"/>
                    </a:cubicBezTo>
                    <a:cubicBezTo>
                      <a:pt x="520" y="29"/>
                      <a:pt x="431" y="0"/>
                      <a:pt x="34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810;p29">
                <a:extLst>
                  <a:ext uri="{FF2B5EF4-FFF2-40B4-BE49-F238E27FC236}">
                    <a16:creationId xmlns:a16="http://schemas.microsoft.com/office/drawing/2014/main" id="{7D10413A-789F-495C-A286-C42A9C9FEF9E}"/>
                  </a:ext>
                </a:extLst>
              </p:cNvPr>
              <p:cNvSpPr/>
              <p:nvPr/>
            </p:nvSpPr>
            <p:spPr>
              <a:xfrm flipH="1">
                <a:off x="5722921" y="1359041"/>
                <a:ext cx="31531" cy="32739"/>
              </a:xfrm>
              <a:custGeom>
                <a:avLst/>
                <a:gdLst/>
                <a:ahLst/>
                <a:cxnLst/>
                <a:rect l="l" t="t" r="r" b="b"/>
                <a:pathLst>
                  <a:path w="705" h="732" extrusionOk="0">
                    <a:moveTo>
                      <a:pt x="351" y="0"/>
                    </a:moveTo>
                    <a:cubicBezTo>
                      <a:pt x="157" y="0"/>
                      <a:pt x="1" y="163"/>
                      <a:pt x="1" y="364"/>
                    </a:cubicBezTo>
                    <a:cubicBezTo>
                      <a:pt x="1" y="565"/>
                      <a:pt x="157" y="728"/>
                      <a:pt x="351" y="731"/>
                    </a:cubicBezTo>
                    <a:cubicBezTo>
                      <a:pt x="544" y="731"/>
                      <a:pt x="704" y="568"/>
                      <a:pt x="704" y="367"/>
                    </a:cubicBezTo>
                    <a:cubicBezTo>
                      <a:pt x="704" y="163"/>
                      <a:pt x="544" y="0"/>
                      <a:pt x="35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811;p29">
                <a:extLst>
                  <a:ext uri="{FF2B5EF4-FFF2-40B4-BE49-F238E27FC236}">
                    <a16:creationId xmlns:a16="http://schemas.microsoft.com/office/drawing/2014/main" id="{1CF19865-3F44-4C94-9B06-19E37E564819}"/>
                  </a:ext>
                </a:extLst>
              </p:cNvPr>
              <p:cNvSpPr/>
              <p:nvPr/>
            </p:nvSpPr>
            <p:spPr>
              <a:xfrm flipH="1">
                <a:off x="5748504" y="1360562"/>
                <a:ext cx="54609" cy="94459"/>
              </a:xfrm>
              <a:custGeom>
                <a:avLst/>
                <a:gdLst/>
                <a:ahLst/>
                <a:cxnLst/>
                <a:rect l="l" t="t" r="r" b="b"/>
                <a:pathLst>
                  <a:path w="1221" h="2112" extrusionOk="0">
                    <a:moveTo>
                      <a:pt x="0" y="1"/>
                    </a:moveTo>
                    <a:lnTo>
                      <a:pt x="116" y="2111"/>
                    </a:lnTo>
                    <a:lnTo>
                      <a:pt x="1221" y="173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A4A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812;p29">
                <a:extLst>
                  <a:ext uri="{FF2B5EF4-FFF2-40B4-BE49-F238E27FC236}">
                    <a16:creationId xmlns:a16="http://schemas.microsoft.com/office/drawing/2014/main" id="{BCB81996-1537-4154-894B-70F483F64515}"/>
                  </a:ext>
                </a:extLst>
              </p:cNvPr>
              <p:cNvSpPr/>
              <p:nvPr/>
            </p:nvSpPr>
            <p:spPr>
              <a:xfrm flipH="1">
                <a:off x="5786028" y="1679587"/>
                <a:ext cx="148755" cy="75943"/>
              </a:xfrm>
              <a:custGeom>
                <a:avLst/>
                <a:gdLst/>
                <a:ahLst/>
                <a:cxnLst/>
                <a:rect l="l" t="t" r="r" b="b"/>
                <a:pathLst>
                  <a:path w="3326" h="1698" extrusionOk="0">
                    <a:moveTo>
                      <a:pt x="2128" y="1"/>
                    </a:moveTo>
                    <a:lnTo>
                      <a:pt x="2034" y="955"/>
                    </a:lnTo>
                    <a:lnTo>
                      <a:pt x="898" y="98"/>
                    </a:lnTo>
                    <a:lnTo>
                      <a:pt x="0" y="993"/>
                    </a:lnTo>
                    <a:cubicBezTo>
                      <a:pt x="360" y="1369"/>
                      <a:pt x="1112" y="1697"/>
                      <a:pt x="1786" y="1697"/>
                    </a:cubicBezTo>
                    <a:cubicBezTo>
                      <a:pt x="1856" y="1697"/>
                      <a:pt x="1925" y="1694"/>
                      <a:pt x="1993" y="1686"/>
                    </a:cubicBezTo>
                    <a:cubicBezTo>
                      <a:pt x="2713" y="1605"/>
                      <a:pt x="3111" y="1394"/>
                      <a:pt x="3325" y="884"/>
                    </a:cubicBezTo>
                    <a:lnTo>
                      <a:pt x="2128" y="1"/>
                    </a:lnTo>
                    <a:close/>
                  </a:path>
                </a:pathLst>
              </a:custGeom>
              <a:solidFill>
                <a:srgbClr val="27DE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813;p29">
                <a:extLst>
                  <a:ext uri="{FF2B5EF4-FFF2-40B4-BE49-F238E27FC236}">
                    <a16:creationId xmlns:a16="http://schemas.microsoft.com/office/drawing/2014/main" id="{35A06D50-C5C6-4CA0-9980-703B54B693A8}"/>
                  </a:ext>
                </a:extLst>
              </p:cNvPr>
              <p:cNvSpPr/>
              <p:nvPr/>
            </p:nvSpPr>
            <p:spPr>
              <a:xfrm flipH="1">
                <a:off x="5786028" y="1679587"/>
                <a:ext cx="148755" cy="72544"/>
              </a:xfrm>
              <a:custGeom>
                <a:avLst/>
                <a:gdLst/>
                <a:ahLst/>
                <a:cxnLst/>
                <a:rect l="l" t="t" r="r" b="b"/>
                <a:pathLst>
                  <a:path w="3326" h="1622" extrusionOk="0">
                    <a:moveTo>
                      <a:pt x="2128" y="1"/>
                    </a:moveTo>
                    <a:lnTo>
                      <a:pt x="2034" y="955"/>
                    </a:lnTo>
                    <a:lnTo>
                      <a:pt x="2034" y="955"/>
                    </a:lnTo>
                    <a:lnTo>
                      <a:pt x="2761" y="605"/>
                    </a:lnTo>
                    <a:cubicBezTo>
                      <a:pt x="2761" y="605"/>
                      <a:pt x="2903" y="1003"/>
                      <a:pt x="2894" y="1421"/>
                    </a:cubicBezTo>
                    <a:cubicBezTo>
                      <a:pt x="3087" y="1295"/>
                      <a:pt x="3227" y="1123"/>
                      <a:pt x="3325" y="884"/>
                    </a:cubicBezTo>
                    <a:lnTo>
                      <a:pt x="2128" y="1"/>
                    </a:lnTo>
                    <a:close/>
                    <a:moveTo>
                      <a:pt x="898" y="98"/>
                    </a:moveTo>
                    <a:lnTo>
                      <a:pt x="21" y="969"/>
                    </a:lnTo>
                    <a:lnTo>
                      <a:pt x="0" y="993"/>
                    </a:lnTo>
                    <a:cubicBezTo>
                      <a:pt x="255" y="1261"/>
                      <a:pt x="711" y="1503"/>
                      <a:pt x="1193" y="1622"/>
                    </a:cubicBezTo>
                    <a:cubicBezTo>
                      <a:pt x="1095" y="1388"/>
                      <a:pt x="1037" y="1126"/>
                      <a:pt x="1047" y="843"/>
                    </a:cubicBezTo>
                    <a:lnTo>
                      <a:pt x="1047" y="843"/>
                    </a:lnTo>
                    <a:lnTo>
                      <a:pt x="2034" y="955"/>
                    </a:lnTo>
                    <a:lnTo>
                      <a:pt x="898" y="98"/>
                    </a:lnTo>
                    <a:close/>
                  </a:path>
                </a:pathLst>
              </a:custGeom>
              <a:solidFill>
                <a:srgbClr val="23C7A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814;p29">
                <a:extLst>
                  <a:ext uri="{FF2B5EF4-FFF2-40B4-BE49-F238E27FC236}">
                    <a16:creationId xmlns:a16="http://schemas.microsoft.com/office/drawing/2014/main" id="{DEF20F0D-BC0C-4DA7-9101-843D3F0B1A39}"/>
                  </a:ext>
                </a:extLst>
              </p:cNvPr>
              <p:cNvSpPr/>
              <p:nvPr/>
            </p:nvSpPr>
            <p:spPr>
              <a:xfrm flipH="1">
                <a:off x="5803247" y="1706646"/>
                <a:ext cx="85917" cy="84575"/>
              </a:xfrm>
              <a:custGeom>
                <a:avLst/>
                <a:gdLst/>
                <a:ahLst/>
                <a:cxnLst/>
                <a:rect l="l" t="t" r="r" b="b"/>
                <a:pathLst>
                  <a:path w="1921" h="1891" extrusionOk="0">
                    <a:moveTo>
                      <a:pt x="1741" y="0"/>
                    </a:moveTo>
                    <a:lnTo>
                      <a:pt x="1014" y="350"/>
                    </a:lnTo>
                    <a:lnTo>
                      <a:pt x="27" y="238"/>
                    </a:lnTo>
                    <a:lnTo>
                      <a:pt x="27" y="238"/>
                    </a:lnTo>
                    <a:cubicBezTo>
                      <a:pt x="0" y="925"/>
                      <a:pt x="385" y="1489"/>
                      <a:pt x="765" y="1843"/>
                    </a:cubicBezTo>
                    <a:cubicBezTo>
                      <a:pt x="881" y="1877"/>
                      <a:pt x="986" y="1890"/>
                      <a:pt x="1079" y="1890"/>
                    </a:cubicBezTo>
                    <a:cubicBezTo>
                      <a:pt x="1374" y="1890"/>
                      <a:pt x="1540" y="1758"/>
                      <a:pt x="1540" y="1758"/>
                    </a:cubicBezTo>
                    <a:cubicBezTo>
                      <a:pt x="1540" y="1758"/>
                      <a:pt x="1799" y="1456"/>
                      <a:pt x="1860" y="959"/>
                    </a:cubicBezTo>
                    <a:cubicBezTo>
                      <a:pt x="1921" y="493"/>
                      <a:pt x="1741" y="0"/>
                      <a:pt x="1741" y="0"/>
                    </a:cubicBez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815;p29">
                <a:extLst>
                  <a:ext uri="{FF2B5EF4-FFF2-40B4-BE49-F238E27FC236}">
                    <a16:creationId xmlns:a16="http://schemas.microsoft.com/office/drawing/2014/main" id="{F32FC821-0484-44E7-923C-6736EAF7CA55}"/>
                  </a:ext>
                </a:extLst>
              </p:cNvPr>
              <p:cNvSpPr/>
              <p:nvPr/>
            </p:nvSpPr>
            <p:spPr>
              <a:xfrm flipH="1">
                <a:off x="5763845" y="1785228"/>
                <a:ext cx="112126" cy="417642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9338" extrusionOk="0">
                    <a:moveTo>
                      <a:pt x="1245" y="1"/>
                    </a:moveTo>
                    <a:lnTo>
                      <a:pt x="470" y="86"/>
                    </a:lnTo>
                    <a:cubicBezTo>
                      <a:pt x="470" y="86"/>
                      <a:pt x="1" y="6740"/>
                      <a:pt x="14" y="7209"/>
                    </a:cubicBezTo>
                    <a:cubicBezTo>
                      <a:pt x="28" y="7679"/>
                      <a:pt x="889" y="9337"/>
                      <a:pt x="1337" y="9337"/>
                    </a:cubicBezTo>
                    <a:cubicBezTo>
                      <a:pt x="1339" y="9337"/>
                      <a:pt x="1341" y="9337"/>
                      <a:pt x="1344" y="9337"/>
                    </a:cubicBezTo>
                    <a:cubicBezTo>
                      <a:pt x="1789" y="9323"/>
                      <a:pt x="2506" y="7477"/>
                      <a:pt x="2459" y="6957"/>
                    </a:cubicBezTo>
                    <a:cubicBezTo>
                      <a:pt x="2412" y="6437"/>
                      <a:pt x="1245" y="1"/>
                      <a:pt x="1245" y="1"/>
                    </a:cubicBez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816;p29">
                <a:extLst>
                  <a:ext uri="{FF2B5EF4-FFF2-40B4-BE49-F238E27FC236}">
                    <a16:creationId xmlns:a16="http://schemas.microsoft.com/office/drawing/2014/main" id="{4116807E-AB32-486F-B096-C7755380FB68}"/>
                  </a:ext>
                </a:extLst>
              </p:cNvPr>
              <p:cNvSpPr/>
              <p:nvPr/>
            </p:nvSpPr>
            <p:spPr>
              <a:xfrm flipH="1">
                <a:off x="5820288" y="1785228"/>
                <a:ext cx="45" cy="224"/>
              </a:xfrm>
              <a:custGeom>
                <a:avLst/>
                <a:gdLst/>
                <a:ahLst/>
                <a:cxnLst/>
                <a:rect l="l" t="t" r="r" b="b"/>
                <a:pathLst>
                  <a:path w="1" h="5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817;p29">
                <a:extLst>
                  <a:ext uri="{FF2B5EF4-FFF2-40B4-BE49-F238E27FC236}">
                    <a16:creationId xmlns:a16="http://schemas.microsoft.com/office/drawing/2014/main" id="{D7E224B3-FB8A-4514-BCAB-85A2603692FA}"/>
                  </a:ext>
                </a:extLst>
              </p:cNvPr>
              <p:cNvSpPr/>
              <p:nvPr/>
            </p:nvSpPr>
            <p:spPr>
              <a:xfrm flipH="1">
                <a:off x="5819483" y="1785989"/>
                <a:ext cx="626" cy="3846"/>
              </a:xfrm>
              <a:custGeom>
                <a:avLst/>
                <a:gdLst/>
                <a:ahLst/>
                <a:cxnLst/>
                <a:rect l="l" t="t" r="r" b="b"/>
                <a:pathLst>
                  <a:path w="14" h="86" extrusionOk="0">
                    <a:moveTo>
                      <a:pt x="0" y="1"/>
                    </a:moveTo>
                    <a:lnTo>
                      <a:pt x="8" y="54"/>
                    </a:lnTo>
                    <a:lnTo>
                      <a:pt x="8" y="54"/>
                    </a:lnTo>
                    <a:cubicBezTo>
                      <a:pt x="5" y="30"/>
                      <a:pt x="2" y="13"/>
                      <a:pt x="0" y="1"/>
                    </a:cubicBezTo>
                    <a:close/>
                    <a:moveTo>
                      <a:pt x="8" y="54"/>
                    </a:moveTo>
                    <a:cubicBezTo>
                      <a:pt x="10" y="64"/>
                      <a:pt x="11" y="74"/>
                      <a:pt x="13" y="86"/>
                    </a:cubicBezTo>
                    <a:lnTo>
                      <a:pt x="8" y="54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818;p29">
                <a:extLst>
                  <a:ext uri="{FF2B5EF4-FFF2-40B4-BE49-F238E27FC236}">
                    <a16:creationId xmlns:a16="http://schemas.microsoft.com/office/drawing/2014/main" id="{472A5A6D-64F3-451D-90E3-B3DE7F0E354A}"/>
                  </a:ext>
                </a:extLst>
              </p:cNvPr>
              <p:cNvSpPr/>
              <p:nvPr/>
            </p:nvSpPr>
            <p:spPr>
              <a:xfrm flipH="1">
                <a:off x="5819483" y="1785228"/>
                <a:ext cx="35959" cy="13283"/>
              </a:xfrm>
              <a:custGeom>
                <a:avLst/>
                <a:gdLst/>
                <a:ahLst/>
                <a:cxnLst/>
                <a:rect l="l" t="t" r="r" b="b"/>
                <a:pathLst>
                  <a:path w="804" h="297" extrusionOk="0">
                    <a:moveTo>
                      <a:pt x="786" y="1"/>
                    </a:moveTo>
                    <a:cubicBezTo>
                      <a:pt x="630" y="117"/>
                      <a:pt x="470" y="151"/>
                      <a:pt x="334" y="151"/>
                    </a:cubicBezTo>
                    <a:cubicBezTo>
                      <a:pt x="147" y="151"/>
                      <a:pt x="11" y="86"/>
                      <a:pt x="11" y="86"/>
                    </a:cubicBezTo>
                    <a:lnTo>
                      <a:pt x="1" y="263"/>
                    </a:lnTo>
                    <a:cubicBezTo>
                      <a:pt x="89" y="286"/>
                      <a:pt x="174" y="297"/>
                      <a:pt x="252" y="297"/>
                    </a:cubicBezTo>
                    <a:cubicBezTo>
                      <a:pt x="589" y="297"/>
                      <a:pt x="803" y="103"/>
                      <a:pt x="803" y="103"/>
                    </a:cubicBezTo>
                    <a:cubicBezTo>
                      <a:pt x="797" y="62"/>
                      <a:pt x="793" y="35"/>
                      <a:pt x="790" y="18"/>
                    </a:cubicBezTo>
                    <a:lnTo>
                      <a:pt x="790" y="15"/>
                    </a:lnTo>
                    <a:lnTo>
                      <a:pt x="790" y="11"/>
                    </a:lnTo>
                    <a:lnTo>
                      <a:pt x="790" y="8"/>
                    </a:lnTo>
                    <a:lnTo>
                      <a:pt x="786" y="8"/>
                    </a:lnTo>
                    <a:lnTo>
                      <a:pt x="786" y="5"/>
                    </a:lnTo>
                    <a:lnTo>
                      <a:pt x="786" y="1"/>
                    </a:lnTo>
                    <a:close/>
                  </a:path>
                </a:pathLst>
              </a:custGeom>
              <a:solidFill>
                <a:srgbClr val="23C7A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819;p29">
                <a:extLst>
                  <a:ext uri="{FF2B5EF4-FFF2-40B4-BE49-F238E27FC236}">
                    <a16:creationId xmlns:a16="http://schemas.microsoft.com/office/drawing/2014/main" id="{29DD5D1B-6D7B-41A6-8395-B3DF35C700FB}"/>
                  </a:ext>
                </a:extLst>
              </p:cNvPr>
              <p:cNvSpPr/>
              <p:nvPr/>
            </p:nvSpPr>
            <p:spPr>
              <a:xfrm flipH="1">
                <a:off x="5843813" y="1577077"/>
                <a:ext cx="189500" cy="195269"/>
              </a:xfrm>
              <a:custGeom>
                <a:avLst/>
                <a:gdLst/>
                <a:ahLst/>
                <a:cxnLst/>
                <a:rect l="l" t="t" r="r" b="b"/>
                <a:pathLst>
                  <a:path w="4237" h="4366" extrusionOk="0">
                    <a:moveTo>
                      <a:pt x="935" y="1"/>
                    </a:moveTo>
                    <a:cubicBezTo>
                      <a:pt x="935" y="1"/>
                      <a:pt x="170" y="293"/>
                      <a:pt x="0" y="1640"/>
                    </a:cubicBezTo>
                    <a:cubicBezTo>
                      <a:pt x="466" y="2727"/>
                      <a:pt x="1316" y="3655"/>
                      <a:pt x="2560" y="4366"/>
                    </a:cubicBezTo>
                    <a:lnTo>
                      <a:pt x="3250" y="3135"/>
                    </a:lnTo>
                    <a:lnTo>
                      <a:pt x="4237" y="3247"/>
                    </a:lnTo>
                    <a:lnTo>
                      <a:pt x="4237" y="3247"/>
                    </a:lnTo>
                    <a:lnTo>
                      <a:pt x="948" y="746"/>
                    </a:lnTo>
                    <a:lnTo>
                      <a:pt x="935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820;p29">
                <a:extLst>
                  <a:ext uri="{FF2B5EF4-FFF2-40B4-BE49-F238E27FC236}">
                    <a16:creationId xmlns:a16="http://schemas.microsoft.com/office/drawing/2014/main" id="{CDFBB990-F928-494E-90BD-FE42D2690BDF}"/>
                  </a:ext>
                </a:extLst>
              </p:cNvPr>
              <p:cNvSpPr/>
              <p:nvPr/>
            </p:nvSpPr>
            <p:spPr>
              <a:xfrm flipH="1">
                <a:off x="5772656" y="1592462"/>
                <a:ext cx="71202" cy="146161"/>
              </a:xfrm>
              <a:custGeom>
                <a:avLst/>
                <a:gdLst/>
                <a:ahLst/>
                <a:cxnLst/>
                <a:rect l="l" t="t" r="r" b="b"/>
                <a:pathLst>
                  <a:path w="1592" h="3268" extrusionOk="0">
                    <a:moveTo>
                      <a:pt x="201" y="0"/>
                    </a:moveTo>
                    <a:lnTo>
                      <a:pt x="205" y="956"/>
                    </a:lnTo>
                    <a:cubicBezTo>
                      <a:pt x="205" y="956"/>
                      <a:pt x="68" y="2214"/>
                      <a:pt x="1" y="2903"/>
                    </a:cubicBezTo>
                    <a:lnTo>
                      <a:pt x="728" y="2553"/>
                    </a:lnTo>
                    <a:lnTo>
                      <a:pt x="1517" y="3267"/>
                    </a:lnTo>
                    <a:cubicBezTo>
                      <a:pt x="1517" y="3267"/>
                      <a:pt x="1592" y="1194"/>
                      <a:pt x="1261" y="650"/>
                    </a:cubicBezTo>
                    <a:cubicBezTo>
                      <a:pt x="932" y="105"/>
                      <a:pt x="201" y="0"/>
                      <a:pt x="201" y="0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92104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155;p37">
            <a:extLst>
              <a:ext uri="{FF2B5EF4-FFF2-40B4-BE49-F238E27FC236}">
                <a16:creationId xmlns:a16="http://schemas.microsoft.com/office/drawing/2014/main" id="{B745C7AB-7690-4FA9-9348-4180C6E651AC}"/>
              </a:ext>
            </a:extLst>
          </p:cNvPr>
          <p:cNvSpPr txBox="1">
            <a:spLocks/>
          </p:cNvSpPr>
          <p:nvPr/>
        </p:nvSpPr>
        <p:spPr>
          <a:xfrm>
            <a:off x="3324386" y="358847"/>
            <a:ext cx="7535020" cy="62755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2800" b="1" kern="1200" dirty="0">
                <a:solidFill>
                  <a:srgbClr val="1FA47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ELEMENTOS DE LA GUÍA INSTRUCCIONAL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93210E7-08D7-47CD-93E5-F6D7A4BC1811}"/>
              </a:ext>
            </a:extLst>
          </p:cNvPr>
          <p:cNvSpPr txBox="1"/>
          <p:nvPr/>
        </p:nvSpPr>
        <p:spPr>
          <a:xfrm>
            <a:off x="404723" y="2310063"/>
            <a:ext cx="29196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1FA47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Sección de presentación </a:t>
            </a:r>
            <a:endParaRPr lang="es-MX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C1F8DD5-BAB1-473D-99E6-00CBD8185CD6}"/>
              </a:ext>
            </a:extLst>
          </p:cNvPr>
          <p:cNvSpPr txBox="1"/>
          <p:nvPr/>
        </p:nvSpPr>
        <p:spPr>
          <a:xfrm>
            <a:off x="404723" y="3151002"/>
            <a:ext cx="322446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s-MX" sz="18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Bienvenida Institucional</a:t>
            </a:r>
            <a:r>
              <a:rPr lang="es-MX" sz="18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s-MX" sz="18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Evaluación diagnóstica.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s-MX" sz="18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Palabras clave del curso.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s-MX" sz="18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Introducción al curso.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s-MX" sz="18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Objetivos del curso.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s-MX" sz="18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Temario.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s-MX" sz="18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Dinámica de trabajo.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s-MX" sz="18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Metodología.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s-MX" sz="18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Referencias</a:t>
            </a:r>
            <a:r>
              <a:rPr lang="es-MX" sz="1800" dirty="0">
                <a:latin typeface="Montserrat SemiBold" panose="00000700000000000000" pitchFamily="2" charset="0"/>
              </a:rPr>
              <a:t>. </a:t>
            </a:r>
            <a:endParaRPr lang="es-ES" sz="1800" dirty="0">
              <a:latin typeface="Montserrat SemiBold" panose="00000700000000000000" pitchFamily="2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7274E7D-16AD-46C5-97C9-B376B1EDBE27}"/>
              </a:ext>
            </a:extLst>
          </p:cNvPr>
          <p:cNvSpPr/>
          <p:nvPr/>
        </p:nvSpPr>
        <p:spPr>
          <a:xfrm flipH="1">
            <a:off x="3966256" y="1266422"/>
            <a:ext cx="60959" cy="4909200"/>
          </a:xfrm>
          <a:prstGeom prst="rect">
            <a:avLst/>
          </a:prstGeom>
          <a:solidFill>
            <a:srgbClr val="1FA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s-ES" sz="1867" kern="0">
              <a:solidFill>
                <a:srgbClr val="37474F"/>
              </a:solidFill>
              <a:latin typeface="Arial"/>
              <a:sym typeface="Arial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7512E8F-3992-41E0-BE72-4FF5BA2EC0B4}"/>
              </a:ext>
            </a:extLst>
          </p:cNvPr>
          <p:cNvSpPr txBox="1"/>
          <p:nvPr/>
        </p:nvSpPr>
        <p:spPr>
          <a:xfrm>
            <a:off x="4669086" y="2310063"/>
            <a:ext cx="24856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1FA473"/>
                </a:solidFill>
              </a:rPr>
              <a:t>Secuencia didáctica  </a:t>
            </a:r>
            <a:endParaRPr lang="es-MX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2D346E8-5D23-445C-8C9F-73A98485490C}"/>
              </a:ext>
            </a:extLst>
          </p:cNvPr>
          <p:cNvSpPr txBox="1"/>
          <p:nvPr/>
        </p:nvSpPr>
        <p:spPr>
          <a:xfrm>
            <a:off x="4364286" y="3151002"/>
            <a:ext cx="367281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s-ES" sz="18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Nombre de la unidad de aprendizaje.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s-ES" sz="18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Presentación.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s-ES" sz="18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Objetivo particular de la unidad.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s-ES" sz="18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Subtemas.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s-ES" sz="18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Contenidos.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s-ES" sz="18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Resumen.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s-ES" sz="18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Evaluación de la unidad.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s-ES" sz="18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Referencias implementadas en la unidad. 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36210823-0A55-47A9-8CB2-05189C7C082B}"/>
              </a:ext>
            </a:extLst>
          </p:cNvPr>
          <p:cNvSpPr/>
          <p:nvPr/>
        </p:nvSpPr>
        <p:spPr>
          <a:xfrm flipH="1">
            <a:off x="8165138" y="1314549"/>
            <a:ext cx="60959" cy="4909200"/>
          </a:xfrm>
          <a:prstGeom prst="rect">
            <a:avLst/>
          </a:prstGeom>
          <a:solidFill>
            <a:srgbClr val="1FA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s-ES" sz="1867" kern="0">
              <a:solidFill>
                <a:srgbClr val="37474F"/>
              </a:solidFill>
              <a:latin typeface="Arial"/>
              <a:sym typeface="Arial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6C897BF-FD1B-4F38-8AC0-DA727FED4036}"/>
              </a:ext>
            </a:extLst>
          </p:cNvPr>
          <p:cNvSpPr txBox="1"/>
          <p:nvPr/>
        </p:nvSpPr>
        <p:spPr>
          <a:xfrm>
            <a:off x="8588249" y="2310063"/>
            <a:ext cx="2704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1FA473"/>
                </a:solidFill>
              </a:rPr>
              <a:t> Cierre </a:t>
            </a:r>
            <a:endParaRPr lang="es-MX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FC8A9A42-E1C9-473D-AB93-7B04B8C4527C}"/>
              </a:ext>
            </a:extLst>
          </p:cNvPr>
          <p:cNvSpPr txBox="1"/>
          <p:nvPr/>
        </p:nvSpPr>
        <p:spPr>
          <a:xfrm>
            <a:off x="8559835" y="3151002"/>
            <a:ext cx="44752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rgbClr val="3747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Encuesta de satisfacción.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rgbClr val="3747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Evaluación final.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s-ES" sz="1800" b="1" dirty="0">
                <a:solidFill>
                  <a:srgbClr val="3747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Emisión de Constancia</a:t>
            </a:r>
            <a:r>
              <a:rPr lang="es-ES" sz="1800" dirty="0">
                <a:solidFill>
                  <a:srgbClr val="3747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93910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19FFA31-8452-45D1-86DF-0AE1D998FD72}"/>
              </a:ext>
            </a:extLst>
          </p:cNvPr>
          <p:cNvSpPr txBox="1"/>
          <p:nvPr/>
        </p:nvSpPr>
        <p:spPr>
          <a:xfrm>
            <a:off x="3368841" y="238309"/>
            <a:ext cx="726707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1" kern="1200" dirty="0">
                <a:solidFill>
                  <a:srgbClr val="1FA47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EQUIPO PARTICIPANTE  EN EL PROCESO DE DESARROLLO DE UN CURSO</a:t>
            </a:r>
            <a:endParaRPr lang="es-MX" sz="2800" b="1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23646E4-8BF3-4B8F-858B-A6E59D63EACA}"/>
              </a:ext>
            </a:extLst>
          </p:cNvPr>
          <p:cNvSpPr txBox="1"/>
          <p:nvPr/>
        </p:nvSpPr>
        <p:spPr>
          <a:xfrm>
            <a:off x="713874" y="1687354"/>
            <a:ext cx="10764252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0990" indent="-380990" algn="just">
              <a:buFont typeface="Arial" panose="020B0604020202020204" pitchFamily="34" charset="0"/>
              <a:buChar char="•"/>
            </a:pPr>
            <a:r>
              <a:rPr lang="es-ES" sz="2000" b="1" kern="1200" dirty="0">
                <a:solidFill>
                  <a:schemeClr val="accent5">
                    <a:lumMod val="7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Diseñador instruccional:</a:t>
            </a:r>
            <a:r>
              <a:rPr lang="es-MX" sz="3600" b="1" kern="1200" dirty="0">
                <a:solidFill>
                  <a:schemeClr val="accent5">
                    <a:lumMod val="7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2000" kern="12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Es la persona de la DGCL que tiene los conocimientos técnicos y metodológicos de acuerdo con la normatividad y los criterios para el desarrollo de cursos en el Programa de Capacitación a Distancia para Trabajadores (PROCADIST).</a:t>
            </a:r>
          </a:p>
          <a:p>
            <a:pPr marL="380990" indent="-380990" algn="just">
              <a:buFont typeface="Arial" panose="020B0604020202020204" pitchFamily="34" charset="0"/>
              <a:buChar char="•"/>
            </a:pPr>
            <a:endParaRPr lang="es-MX" sz="20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380990" indent="-380990" algn="just">
              <a:buFont typeface="Arial" panose="020B0604020202020204" pitchFamily="34" charset="0"/>
              <a:buChar char="•"/>
            </a:pPr>
            <a:r>
              <a:rPr lang="es-ES" sz="2000" b="1" kern="1200" dirty="0">
                <a:solidFill>
                  <a:schemeClr val="accent5">
                    <a:lumMod val="7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Experto en contenidos</a:t>
            </a:r>
            <a:r>
              <a:rPr lang="es-ES" sz="2000" kern="1200" dirty="0">
                <a:solidFill>
                  <a:schemeClr val="accent5">
                    <a:lumMod val="7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: </a:t>
            </a:r>
            <a:r>
              <a:rPr lang="es-MX" sz="2000" kern="12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Es la persona o grupo de personas expertas en los contenidos del curso que se pretenda desarrollar para el PROCADIST.</a:t>
            </a:r>
          </a:p>
          <a:p>
            <a:pPr marL="380990" indent="-380990" algn="just">
              <a:buFont typeface="Arial" panose="020B0604020202020204" pitchFamily="34" charset="0"/>
              <a:buChar char="•"/>
            </a:pPr>
            <a:endParaRPr lang="es-MX" sz="20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380990" indent="-380990" algn="just">
              <a:buFont typeface="Arial" panose="020B0604020202020204" pitchFamily="34" charset="0"/>
              <a:buChar char="•"/>
            </a:pPr>
            <a:r>
              <a:rPr lang="es-ES" sz="2000" b="1" kern="1200" dirty="0">
                <a:solidFill>
                  <a:schemeClr val="accent5">
                    <a:lumMod val="7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Diseñador gráfico:</a:t>
            </a:r>
            <a:r>
              <a:rPr lang="es-MX" sz="2000" b="1" kern="1200" dirty="0">
                <a:solidFill>
                  <a:schemeClr val="accent5">
                    <a:lumMod val="7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2000" kern="12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Es la persona que tiene la capacidad de crear imágenes o material audiovisual, usando técnicas de expresión gráfica para lograr una correcta implementación de los recursos multimedia, apegándose a las necesidades y criterios que tiene la plataforma del PROCADIST, teniendo como resultado propuestas óptimas y funcionales que faciliten el aprendizaje. </a:t>
            </a:r>
            <a:endParaRPr lang="es-ES" sz="2000" kern="12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380990" indent="-380990" algn="just">
              <a:buFont typeface="Arial" panose="020B0604020202020204" pitchFamily="34" charset="0"/>
              <a:buChar char="•"/>
            </a:pPr>
            <a:endParaRPr lang="es-ES" sz="1800" kern="1200" dirty="0"/>
          </a:p>
          <a:p>
            <a:pPr marL="380990" indent="-380990" algn="just">
              <a:buFont typeface="Arial" panose="020B0604020202020204" pitchFamily="34" charset="0"/>
              <a:buChar char="•"/>
            </a:pPr>
            <a:endParaRPr lang="es-MX" sz="1800" kern="1200" dirty="0"/>
          </a:p>
          <a:p>
            <a:pPr marL="380990" indent="-380990" algn="just">
              <a:buFont typeface="Arial" panose="020B0604020202020204" pitchFamily="34" charset="0"/>
              <a:buChar char="•"/>
            </a:pPr>
            <a:endParaRPr lang="es-MX" sz="1800" kern="1200" dirty="0"/>
          </a:p>
        </p:txBody>
      </p:sp>
    </p:spTree>
    <p:extLst>
      <p:ext uri="{BB962C8B-B14F-4D97-AF65-F5344CB8AC3E}">
        <p14:creationId xmlns:p14="http://schemas.microsoft.com/office/powerpoint/2010/main" val="268660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155;p37">
            <a:extLst>
              <a:ext uri="{FF2B5EF4-FFF2-40B4-BE49-F238E27FC236}">
                <a16:creationId xmlns:a16="http://schemas.microsoft.com/office/drawing/2014/main" id="{98D5C4F2-495D-0D96-F710-AAF0A228EBEA}"/>
              </a:ext>
            </a:extLst>
          </p:cNvPr>
          <p:cNvSpPr txBox="1">
            <a:spLocks/>
          </p:cNvSpPr>
          <p:nvPr/>
        </p:nvSpPr>
        <p:spPr>
          <a:xfrm>
            <a:off x="2937782" y="419553"/>
            <a:ext cx="917257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Staatliches"/>
              <a:buNone/>
              <a:defRPr sz="2800" b="0" i="0" u="none" strike="noStrike" cap="none">
                <a:solidFill>
                  <a:schemeClr val="accent3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algn="ctr"/>
            <a:r>
              <a:rPr lang="es-MX" sz="2600" kern="0" dirty="0">
                <a:solidFill>
                  <a:schemeClr val="accent4">
                    <a:lumMod val="75000"/>
                  </a:schemeClr>
                </a:solidFill>
                <a:latin typeface="Noto Sans ExtraBold" panose="020B0502040504020204" pitchFamily="34" charset="0"/>
              </a:rPr>
              <a:t>ENCUESTA DE SATISFACCIÓN</a:t>
            </a:r>
          </a:p>
        </p:txBody>
      </p:sp>
      <p:sp>
        <p:nvSpPr>
          <p:cNvPr id="5126" name="Google Shape;5160;p37">
            <a:extLst>
              <a:ext uri="{FF2B5EF4-FFF2-40B4-BE49-F238E27FC236}">
                <a16:creationId xmlns:a16="http://schemas.microsoft.com/office/drawing/2014/main" id="{A3D6AEB1-E92B-2633-5843-234488C88887}"/>
              </a:ext>
            </a:extLst>
          </p:cNvPr>
          <p:cNvSpPr txBox="1">
            <a:spLocks/>
          </p:cNvSpPr>
          <p:nvPr/>
        </p:nvSpPr>
        <p:spPr>
          <a:xfrm>
            <a:off x="3019425" y="2251979"/>
            <a:ext cx="7848600" cy="3880944"/>
          </a:xfrm>
          <a:prstGeom prst="rect">
            <a:avLst/>
          </a:prstGeom>
        </p:spPr>
        <p:txBody>
          <a:bodyPr spcFirstLastPara="1" wrap="square" lIns="162533" tIns="162533" rIns="162533" bIns="162533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10000"/>
              </a:lnSpc>
              <a:spcAft>
                <a:spcPts val="1200"/>
              </a:spcAft>
            </a:pPr>
            <a:r>
              <a:rPr lang="es-MX" sz="213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Con el objetivo de conocer el nivel de satisfacción de los usuarios con respecto de los cursos en los que se han inscrito, así como recoger sus opiniones y sugerencias, se ha preparado una encuesta.</a:t>
            </a:r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br>
              <a:rPr lang="es-MX" sz="213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s-MX" sz="213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La información recopilada nos permitirá identificar áreas de mejora tanto en la plataforma como en los contenidos, con la finalidad de cumplir con las expectativas de los usuarios y prevenir la deserción en los cursos.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F2B23F4-4B43-7349-A488-70C8AF5469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57" y="1290363"/>
            <a:ext cx="4138493" cy="460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491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883267-E4E5-CEF9-BACF-3ABC0A8B8F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155;p37">
            <a:extLst>
              <a:ext uri="{FF2B5EF4-FFF2-40B4-BE49-F238E27FC236}">
                <a16:creationId xmlns:a16="http://schemas.microsoft.com/office/drawing/2014/main" id="{93548FE6-D75F-2CD0-8D1A-589CECCA02BC}"/>
              </a:ext>
            </a:extLst>
          </p:cNvPr>
          <p:cNvSpPr txBox="1">
            <a:spLocks/>
          </p:cNvSpPr>
          <p:nvPr/>
        </p:nvSpPr>
        <p:spPr>
          <a:xfrm>
            <a:off x="3019425" y="254259"/>
            <a:ext cx="917257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Staatliches"/>
              <a:buNone/>
              <a:defRPr sz="2800" b="0" i="0" u="none" strike="noStrike" cap="none">
                <a:solidFill>
                  <a:schemeClr val="accent3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algn="ctr"/>
            <a:r>
              <a:rPr lang="es-MX" sz="2600" kern="0" dirty="0">
                <a:solidFill>
                  <a:schemeClr val="accent4">
                    <a:lumMod val="75000"/>
                  </a:schemeClr>
                </a:solidFill>
                <a:latin typeface="Noto Sans ExtraBold" panose="020B0502040504020204" pitchFamily="34" charset="0"/>
              </a:rPr>
              <a:t>ENCUESTA DE SATISFACCIÓN</a:t>
            </a:r>
          </a:p>
        </p:txBody>
      </p:sp>
      <p:sp>
        <p:nvSpPr>
          <p:cNvPr id="5126" name="Google Shape;5160;p37">
            <a:extLst>
              <a:ext uri="{FF2B5EF4-FFF2-40B4-BE49-F238E27FC236}">
                <a16:creationId xmlns:a16="http://schemas.microsoft.com/office/drawing/2014/main" id="{F6072249-E109-36A4-7112-0139ACEEC16B}"/>
              </a:ext>
            </a:extLst>
          </p:cNvPr>
          <p:cNvSpPr txBox="1">
            <a:spLocks/>
          </p:cNvSpPr>
          <p:nvPr/>
        </p:nvSpPr>
        <p:spPr>
          <a:xfrm>
            <a:off x="1122006" y="2138787"/>
            <a:ext cx="9947988" cy="4719213"/>
          </a:xfrm>
          <a:prstGeom prst="rect">
            <a:avLst/>
          </a:prstGeom>
        </p:spPr>
        <p:txBody>
          <a:bodyPr spcFirstLastPara="1" wrap="square" lIns="90000" tIns="36000" rIns="90000" bIns="360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 algn="just">
              <a:lnSpc>
                <a:spcPct val="11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s-MX" sz="1800" dirty="0">
                <a:latin typeface="Noto Sans Medium" panose="020B0502040504020204" pitchFamily="34" charset="0"/>
                <a:ea typeface="Noto Sans Medium" panose="020B0502040504020204" pitchFamily="34" charset="0"/>
                <a:cs typeface="Noto Sans Medium" panose="020B0502040504020204" pitchFamily="34" charset="0"/>
              </a:rPr>
              <a:t>¿Cómo le pareció la calidad de los contenidos del curso?</a:t>
            </a:r>
          </a:p>
          <a:p>
            <a:pPr marL="457200" indent="-457200" algn="just">
              <a:lnSpc>
                <a:spcPct val="11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s-MX" sz="1800" dirty="0">
                <a:latin typeface="Noto Sans Medium" panose="020B0502040504020204" pitchFamily="34" charset="0"/>
                <a:ea typeface="Noto Sans Medium" panose="020B0502040504020204" pitchFamily="34" charset="0"/>
                <a:cs typeface="Noto Sans Medium" panose="020B0502040504020204" pitchFamily="34" charset="0"/>
              </a:rPr>
              <a:t>Los contenidos del curso respondieron a las necesidades formativas:</a:t>
            </a:r>
          </a:p>
          <a:p>
            <a:pPr marL="457200" indent="-457200" algn="just">
              <a:lnSpc>
                <a:spcPct val="11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s-MX" sz="1800" dirty="0">
                <a:latin typeface="Noto Sans Medium" panose="020B0502040504020204" pitchFamily="34" charset="0"/>
                <a:ea typeface="Noto Sans Medium" panose="020B0502040504020204" pitchFamily="34" charset="0"/>
                <a:cs typeface="Noto Sans Medium" panose="020B0502040504020204" pitchFamily="34" charset="0"/>
              </a:rPr>
              <a:t>¿El contenido temático tuvo información relevante y entendible?</a:t>
            </a:r>
          </a:p>
          <a:p>
            <a:pPr marL="457200" indent="-457200" algn="just">
              <a:lnSpc>
                <a:spcPct val="11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s-MX" sz="1800" dirty="0">
                <a:latin typeface="Noto Sans Medium" panose="020B0502040504020204" pitchFamily="34" charset="0"/>
                <a:ea typeface="Noto Sans Medium" panose="020B0502040504020204" pitchFamily="34" charset="0"/>
                <a:cs typeface="Noto Sans Medium" panose="020B0502040504020204" pitchFamily="34" charset="0"/>
              </a:rPr>
              <a:t>El tiempo programado en el curso para el trabajo de los contenidos fue:</a:t>
            </a:r>
          </a:p>
          <a:p>
            <a:pPr marL="457200" indent="-457200" algn="just">
              <a:lnSpc>
                <a:spcPct val="11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s-MX" sz="1800" dirty="0">
                <a:latin typeface="Noto Sans Medium" panose="020B0502040504020204" pitchFamily="34" charset="0"/>
                <a:ea typeface="Noto Sans Medium" panose="020B0502040504020204" pitchFamily="34" charset="0"/>
                <a:cs typeface="Noto Sans Medium" panose="020B0502040504020204" pitchFamily="34" charset="0"/>
              </a:rPr>
              <a:t>La manera en que las actividades de aprendizaje apoyaron la comprensión de los temas fue:</a:t>
            </a:r>
          </a:p>
          <a:p>
            <a:pPr marL="457200" indent="-457200" algn="just">
              <a:lnSpc>
                <a:spcPct val="11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s-MX" sz="1800" dirty="0">
                <a:latin typeface="Noto Sans Medium" panose="020B0502040504020204" pitchFamily="34" charset="0"/>
                <a:ea typeface="Noto Sans Medium" panose="020B0502040504020204" pitchFamily="34" charset="0"/>
                <a:cs typeface="Noto Sans Medium" panose="020B0502040504020204" pitchFamily="34" charset="0"/>
              </a:rPr>
              <a:t>En cuanto a utilidad, el proceso de evaluación para fomentar el aprendizaje de los participantes del curso fue:</a:t>
            </a:r>
          </a:p>
          <a:p>
            <a:pPr marL="457200" indent="-457200" algn="just">
              <a:lnSpc>
                <a:spcPct val="11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s-MX" sz="1800" dirty="0">
                <a:latin typeface="Noto Sans Medium" panose="020B0502040504020204" pitchFamily="34" charset="0"/>
                <a:ea typeface="Noto Sans Medium" panose="020B0502040504020204" pitchFamily="34" charset="0"/>
                <a:cs typeface="Noto Sans Medium" panose="020B0502040504020204" pitchFamily="34" charset="0"/>
              </a:rPr>
              <a:t>La cantidad de actividades realizadas para cumplir los objetivos de aprendizaje fue:</a:t>
            </a:r>
          </a:p>
          <a:p>
            <a:pPr marL="457200" indent="-457200" algn="just">
              <a:lnSpc>
                <a:spcPct val="11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s-MX" sz="1800" dirty="0">
                <a:latin typeface="Noto Sans Medium" panose="020B0502040504020204" pitchFamily="34" charset="0"/>
                <a:ea typeface="Noto Sans Medium" panose="020B0502040504020204" pitchFamily="34" charset="0"/>
                <a:cs typeface="Noto Sans Medium" panose="020B0502040504020204" pitchFamily="34" charset="0"/>
              </a:rPr>
              <a:t>¿Los medios y materiales didácticos empleados fueron entendibles y adecuados?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sz="1800" dirty="0">
                <a:latin typeface="Noto Sans Medium" panose="020B0502040504020204" pitchFamily="34" charset="0"/>
                <a:ea typeface="Noto Sans Medium" panose="020B0502040504020204" pitchFamily="34" charset="0"/>
                <a:cs typeface="Noto Sans Medium" panose="020B0502040504020204" pitchFamily="34" charset="0"/>
              </a:rPr>
              <a:t>¿Cómo le pareció visualmente la presentación del curso?</a:t>
            </a:r>
          </a:p>
        </p:txBody>
      </p:sp>
      <p:sp>
        <p:nvSpPr>
          <p:cNvPr id="5" name="Google Shape;5160;p37">
            <a:extLst>
              <a:ext uri="{FF2B5EF4-FFF2-40B4-BE49-F238E27FC236}">
                <a16:creationId xmlns:a16="http://schemas.microsoft.com/office/drawing/2014/main" id="{0A208B23-5C31-5F1E-0DDD-807118FC243F}"/>
              </a:ext>
            </a:extLst>
          </p:cNvPr>
          <p:cNvSpPr txBox="1">
            <a:spLocks/>
          </p:cNvSpPr>
          <p:nvPr/>
        </p:nvSpPr>
        <p:spPr>
          <a:xfrm>
            <a:off x="537028" y="1239609"/>
            <a:ext cx="11248571" cy="867348"/>
          </a:xfrm>
          <a:prstGeom prst="rect">
            <a:avLst/>
          </a:prstGeom>
        </p:spPr>
        <p:txBody>
          <a:bodyPr spcFirstLastPara="1" wrap="square" lIns="90000" tIns="36000" rIns="9000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10000"/>
              </a:lnSpc>
              <a:spcAft>
                <a:spcPts val="1200"/>
              </a:spcAft>
            </a:pPr>
            <a:r>
              <a:rPr lang="es-MX" sz="2000" b="1" dirty="0">
                <a:solidFill>
                  <a:schemeClr val="accent1">
                    <a:lumMod val="2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De 17 preguntas, 15 tienen como respuesta Pésimo, Mal, Regular, Bien y Excelente, y las </a:t>
            </a:r>
            <a:r>
              <a:rPr lang="es-MX" sz="2000" b="1" dirty="0">
                <a:solidFill>
                  <a:schemeClr val="accent4">
                    <a:lumMod val="7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2 restantes son “abiertas”</a:t>
            </a:r>
            <a:r>
              <a:rPr lang="es-MX" sz="2000" b="1" dirty="0">
                <a:solidFill>
                  <a:schemeClr val="accent1">
                    <a:lumMod val="2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para alguna sugerencia u observación más detallada.</a:t>
            </a:r>
          </a:p>
        </p:txBody>
      </p:sp>
    </p:spTree>
    <p:extLst>
      <p:ext uri="{BB962C8B-B14F-4D97-AF65-F5344CB8AC3E}">
        <p14:creationId xmlns:p14="http://schemas.microsoft.com/office/powerpoint/2010/main" val="2974723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A65E62-A0E9-B656-BC0E-4F419E51D3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155;p37">
            <a:extLst>
              <a:ext uri="{FF2B5EF4-FFF2-40B4-BE49-F238E27FC236}">
                <a16:creationId xmlns:a16="http://schemas.microsoft.com/office/drawing/2014/main" id="{0D127268-A78A-C133-A993-BBEA69F69DEB}"/>
              </a:ext>
            </a:extLst>
          </p:cNvPr>
          <p:cNvSpPr txBox="1">
            <a:spLocks/>
          </p:cNvSpPr>
          <p:nvPr/>
        </p:nvSpPr>
        <p:spPr>
          <a:xfrm>
            <a:off x="2962275" y="444047"/>
            <a:ext cx="917257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Staatliches"/>
              <a:buNone/>
              <a:defRPr sz="2800" b="0" i="0" u="none" strike="noStrike" cap="none">
                <a:solidFill>
                  <a:schemeClr val="accent3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algn="ctr"/>
            <a:r>
              <a:rPr lang="es-MX" sz="2600" kern="0" dirty="0">
                <a:solidFill>
                  <a:schemeClr val="accent4">
                    <a:lumMod val="75000"/>
                  </a:schemeClr>
                </a:solidFill>
                <a:latin typeface="Noto Sans ExtraBold" panose="020B0502040504020204" pitchFamily="34" charset="0"/>
              </a:rPr>
              <a:t>ENCUESTA DE SATISFACCIÓN</a:t>
            </a:r>
          </a:p>
        </p:txBody>
      </p:sp>
      <p:sp>
        <p:nvSpPr>
          <p:cNvPr id="5126" name="Google Shape;5160;p37">
            <a:extLst>
              <a:ext uri="{FF2B5EF4-FFF2-40B4-BE49-F238E27FC236}">
                <a16:creationId xmlns:a16="http://schemas.microsoft.com/office/drawing/2014/main" id="{4459AB56-70C9-B4B4-5B8C-562DE99476F1}"/>
              </a:ext>
            </a:extLst>
          </p:cNvPr>
          <p:cNvSpPr txBox="1">
            <a:spLocks/>
          </p:cNvSpPr>
          <p:nvPr/>
        </p:nvSpPr>
        <p:spPr>
          <a:xfrm>
            <a:off x="1122006" y="1585229"/>
            <a:ext cx="9947988" cy="4911033"/>
          </a:xfrm>
          <a:prstGeom prst="rect">
            <a:avLst/>
          </a:prstGeom>
        </p:spPr>
        <p:txBody>
          <a:bodyPr spcFirstLastPara="1" wrap="square" lIns="162533" tIns="162533" rIns="162533" bIns="162533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s-MX"/>
            </a:defPPr>
            <a:lvl1pPr marL="457200" marR="0" lvl="0" indent="-457200"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Font typeface="+mj-lt"/>
              <a:buAutoNum type="arabicPeriod"/>
              <a:defRPr b="0" i="0" u="none" strike="noStrike" cap="none">
                <a:solidFill>
                  <a:srgbClr val="000000"/>
                </a:solidFill>
                <a:latin typeface="Noto Sans Medium" panose="020B0502040504020204" pitchFamily="34" charset="0"/>
                <a:ea typeface="Noto Sans Medium" panose="020B0502040504020204" pitchFamily="34" charset="0"/>
                <a:cs typeface="Noto Sans Medium" panose="020B0502040504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buFont typeface="+mj-lt"/>
              <a:buAutoNum type="arabicPeriod" startAt="10"/>
            </a:pPr>
            <a:r>
              <a:rPr lang="es-MX" dirty="0"/>
              <a:t>El cumplimiento de los objetivos planteados fue:</a:t>
            </a:r>
          </a:p>
          <a:p>
            <a:pPr>
              <a:buFont typeface="+mj-lt"/>
              <a:buAutoNum type="arabicPeriod" startAt="10"/>
            </a:pPr>
            <a:r>
              <a:rPr lang="es-MX" dirty="0"/>
              <a:t>¿Cómo considera que será la aplicación de lo aprendió en el desempeño de sus actividades profesionales?</a:t>
            </a:r>
          </a:p>
          <a:p>
            <a:pPr>
              <a:buFont typeface="+mj-lt"/>
              <a:buAutoNum type="arabicPeriod" startAt="10"/>
            </a:pPr>
            <a:r>
              <a:rPr lang="es-MX" dirty="0"/>
              <a:t>La duración del curso de capacitación en relación con los objetivos de aprendizaje, fue:</a:t>
            </a:r>
          </a:p>
          <a:p>
            <a:pPr>
              <a:buFont typeface="+mj-lt"/>
              <a:buAutoNum type="arabicPeriod" startAt="10"/>
            </a:pPr>
            <a:r>
              <a:rPr lang="es-MX" dirty="0"/>
              <a:t>¿Cómo considera, en términos generales, la calidad del curso de capacitación?</a:t>
            </a:r>
          </a:p>
          <a:p>
            <a:pPr>
              <a:buFont typeface="+mj-lt"/>
              <a:buAutoNum type="arabicPeriod" startAt="10"/>
            </a:pPr>
            <a:r>
              <a:rPr lang="es-MX" dirty="0"/>
              <a:t>La claridad, lógica y organización de la estructura de la plataforma fue:</a:t>
            </a:r>
          </a:p>
          <a:p>
            <a:pPr>
              <a:buFont typeface="+mj-lt"/>
              <a:buAutoNum type="arabicPeriod" startAt="10"/>
            </a:pPr>
            <a:r>
              <a:rPr lang="es-MX" dirty="0"/>
              <a:t>En cuanto a utilidad y suficiencia, los recursos que ofreció la plataforma para gestionar mi autoaprendizaje fueron:</a:t>
            </a:r>
          </a:p>
          <a:p>
            <a:pPr>
              <a:buFont typeface="+mj-lt"/>
              <a:buAutoNum type="arabicPeriod" startAt="10"/>
            </a:pPr>
            <a:r>
              <a:rPr lang="es-MX" b="1" dirty="0">
                <a:solidFill>
                  <a:schemeClr val="accent4">
                    <a:lumMod val="75000"/>
                  </a:schemeClr>
                </a:solidFill>
              </a:rPr>
              <a:t>Sugerencia para mejorar el curso</a:t>
            </a:r>
          </a:p>
          <a:p>
            <a:pPr>
              <a:buFont typeface="+mj-lt"/>
              <a:buAutoNum type="arabicPeriod" startAt="10"/>
            </a:pPr>
            <a:r>
              <a:rPr lang="es-MX" b="1" dirty="0">
                <a:solidFill>
                  <a:schemeClr val="accent4">
                    <a:lumMod val="75000"/>
                  </a:schemeClr>
                </a:solidFill>
              </a:rPr>
              <a:t>¿Qué otro curso le gustaría que estuviera en PROCADIST?</a:t>
            </a:r>
          </a:p>
        </p:txBody>
      </p:sp>
    </p:spTree>
    <p:extLst>
      <p:ext uri="{BB962C8B-B14F-4D97-AF65-F5344CB8AC3E}">
        <p14:creationId xmlns:p14="http://schemas.microsoft.com/office/powerpoint/2010/main" val="4257117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5334;p40">
            <a:extLst>
              <a:ext uri="{FF2B5EF4-FFF2-40B4-BE49-F238E27FC236}">
                <a16:creationId xmlns:a16="http://schemas.microsoft.com/office/drawing/2014/main" id="{A2C56D77-9017-D566-401D-BB95EF12E904}"/>
              </a:ext>
            </a:extLst>
          </p:cNvPr>
          <p:cNvGrpSpPr/>
          <p:nvPr/>
        </p:nvGrpSpPr>
        <p:grpSpPr>
          <a:xfrm>
            <a:off x="702119" y="721637"/>
            <a:ext cx="4530761" cy="4388369"/>
            <a:chOff x="1096650" y="934025"/>
            <a:chExt cx="2908075" cy="2924268"/>
          </a:xfrm>
        </p:grpSpPr>
        <p:sp>
          <p:nvSpPr>
            <p:cNvPr id="3" name="Google Shape;5335;p40">
              <a:extLst>
                <a:ext uri="{FF2B5EF4-FFF2-40B4-BE49-F238E27FC236}">
                  <a16:creationId xmlns:a16="http://schemas.microsoft.com/office/drawing/2014/main" id="{C2D66238-B732-7BBF-EDCE-A790B7EF7F61}"/>
                </a:ext>
              </a:extLst>
            </p:cNvPr>
            <p:cNvSpPr/>
            <p:nvPr/>
          </p:nvSpPr>
          <p:spPr>
            <a:xfrm>
              <a:off x="3687325" y="2463650"/>
              <a:ext cx="317400" cy="400850"/>
            </a:xfrm>
            <a:custGeom>
              <a:avLst/>
              <a:gdLst/>
              <a:ahLst/>
              <a:cxnLst/>
              <a:rect l="l" t="t" r="r" b="b"/>
              <a:pathLst>
                <a:path w="12696" h="16034" extrusionOk="0">
                  <a:moveTo>
                    <a:pt x="10189" y="0"/>
                  </a:moveTo>
                  <a:cubicBezTo>
                    <a:pt x="8155" y="0"/>
                    <a:pt x="5703" y="1549"/>
                    <a:pt x="4028" y="3573"/>
                  </a:cubicBezTo>
                  <a:cubicBezTo>
                    <a:pt x="2018" y="6000"/>
                    <a:pt x="35" y="10955"/>
                    <a:pt x="0" y="12848"/>
                  </a:cubicBezTo>
                  <a:lnTo>
                    <a:pt x="811" y="16034"/>
                  </a:lnTo>
                  <a:lnTo>
                    <a:pt x="3165" y="12300"/>
                  </a:lnTo>
                  <a:cubicBezTo>
                    <a:pt x="4314" y="9245"/>
                    <a:pt x="8082" y="7076"/>
                    <a:pt x="10596" y="5342"/>
                  </a:cubicBezTo>
                  <a:cubicBezTo>
                    <a:pt x="11993" y="4380"/>
                    <a:pt x="12693" y="3121"/>
                    <a:pt x="12696" y="2069"/>
                  </a:cubicBezTo>
                  <a:cubicBezTo>
                    <a:pt x="12696" y="1228"/>
                    <a:pt x="12247" y="518"/>
                    <a:pt x="11341" y="191"/>
                  </a:cubicBezTo>
                  <a:cubicBezTo>
                    <a:pt x="10979" y="59"/>
                    <a:pt x="10592" y="0"/>
                    <a:pt x="10189" y="0"/>
                  </a:cubicBezTo>
                  <a:close/>
                </a:path>
              </a:pathLst>
            </a:custGeom>
            <a:solidFill>
              <a:schemeClr val="bg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" name="Google Shape;5336;p40">
              <a:extLst>
                <a:ext uri="{FF2B5EF4-FFF2-40B4-BE49-F238E27FC236}">
                  <a16:creationId xmlns:a16="http://schemas.microsoft.com/office/drawing/2014/main" id="{4A4C5368-E5D1-C14F-A00B-515AFCCE9FF0}"/>
                </a:ext>
              </a:extLst>
            </p:cNvPr>
            <p:cNvSpPr/>
            <p:nvPr/>
          </p:nvSpPr>
          <p:spPr>
            <a:xfrm>
              <a:off x="3708350" y="2667125"/>
              <a:ext cx="274750" cy="260150"/>
            </a:xfrm>
            <a:custGeom>
              <a:avLst/>
              <a:gdLst/>
              <a:ahLst/>
              <a:cxnLst/>
              <a:rect l="l" t="t" r="r" b="b"/>
              <a:pathLst>
                <a:path w="10990" h="10406" extrusionOk="0">
                  <a:moveTo>
                    <a:pt x="7957" y="0"/>
                  </a:moveTo>
                  <a:cubicBezTo>
                    <a:pt x="7785" y="0"/>
                    <a:pt x="7605" y="10"/>
                    <a:pt x="7418" y="30"/>
                  </a:cubicBezTo>
                  <a:cubicBezTo>
                    <a:pt x="5021" y="286"/>
                    <a:pt x="760" y="3475"/>
                    <a:pt x="1" y="8375"/>
                  </a:cubicBezTo>
                  <a:lnTo>
                    <a:pt x="411" y="10405"/>
                  </a:lnTo>
                  <a:cubicBezTo>
                    <a:pt x="736" y="9347"/>
                    <a:pt x="2066" y="7612"/>
                    <a:pt x="4197" y="6195"/>
                  </a:cubicBezTo>
                  <a:cubicBezTo>
                    <a:pt x="6552" y="4630"/>
                    <a:pt x="9511" y="3943"/>
                    <a:pt x="10214" y="2706"/>
                  </a:cubicBezTo>
                  <a:cubicBezTo>
                    <a:pt x="10989" y="1333"/>
                    <a:pt x="9995" y="0"/>
                    <a:pt x="7957" y="0"/>
                  </a:cubicBezTo>
                  <a:close/>
                </a:path>
              </a:pathLst>
            </a:custGeom>
            <a:solidFill>
              <a:srgbClr val="1FA4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Google Shape;5337;p40">
              <a:extLst>
                <a:ext uri="{FF2B5EF4-FFF2-40B4-BE49-F238E27FC236}">
                  <a16:creationId xmlns:a16="http://schemas.microsoft.com/office/drawing/2014/main" id="{92895E82-6FD2-4EF9-543A-3750ADE3C703}"/>
                </a:ext>
              </a:extLst>
            </p:cNvPr>
            <p:cNvSpPr/>
            <p:nvPr/>
          </p:nvSpPr>
          <p:spPr>
            <a:xfrm>
              <a:off x="3703450" y="2700000"/>
              <a:ext cx="218025" cy="199150"/>
            </a:xfrm>
            <a:custGeom>
              <a:avLst/>
              <a:gdLst/>
              <a:ahLst/>
              <a:cxnLst/>
              <a:rect l="l" t="t" r="r" b="b"/>
              <a:pathLst>
                <a:path w="8721" h="7966" extrusionOk="0">
                  <a:moveTo>
                    <a:pt x="8574" y="0"/>
                  </a:moveTo>
                  <a:cubicBezTo>
                    <a:pt x="8570" y="0"/>
                    <a:pt x="8566" y="0"/>
                    <a:pt x="8561" y="1"/>
                  </a:cubicBezTo>
                  <a:cubicBezTo>
                    <a:pt x="6389" y="246"/>
                    <a:pt x="2148" y="2156"/>
                    <a:pt x="28" y="7776"/>
                  </a:cubicBezTo>
                  <a:cubicBezTo>
                    <a:pt x="1" y="7849"/>
                    <a:pt x="34" y="7928"/>
                    <a:pt x="107" y="7956"/>
                  </a:cubicBezTo>
                  <a:cubicBezTo>
                    <a:pt x="125" y="7962"/>
                    <a:pt x="145" y="7966"/>
                    <a:pt x="166" y="7966"/>
                  </a:cubicBezTo>
                  <a:cubicBezTo>
                    <a:pt x="217" y="7962"/>
                    <a:pt x="265" y="7928"/>
                    <a:pt x="286" y="7876"/>
                  </a:cubicBezTo>
                  <a:cubicBezTo>
                    <a:pt x="2366" y="2370"/>
                    <a:pt x="6627" y="497"/>
                    <a:pt x="8589" y="277"/>
                  </a:cubicBezTo>
                  <a:cubicBezTo>
                    <a:pt x="8669" y="266"/>
                    <a:pt x="8720" y="201"/>
                    <a:pt x="8714" y="125"/>
                  </a:cubicBezTo>
                  <a:cubicBezTo>
                    <a:pt x="8703" y="51"/>
                    <a:pt x="8645" y="0"/>
                    <a:pt x="85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5338;p40">
              <a:extLst>
                <a:ext uri="{FF2B5EF4-FFF2-40B4-BE49-F238E27FC236}">
                  <a16:creationId xmlns:a16="http://schemas.microsoft.com/office/drawing/2014/main" id="{06B4E311-4F21-1467-F9AD-3FD5DD20D1A1}"/>
                </a:ext>
              </a:extLst>
            </p:cNvPr>
            <p:cNvSpPr/>
            <p:nvPr/>
          </p:nvSpPr>
          <p:spPr>
            <a:xfrm>
              <a:off x="1203300" y="2683450"/>
              <a:ext cx="243125" cy="549400"/>
            </a:xfrm>
            <a:custGeom>
              <a:avLst/>
              <a:gdLst/>
              <a:ahLst/>
              <a:cxnLst/>
              <a:rect l="l" t="t" r="r" b="b"/>
              <a:pathLst>
                <a:path w="9725" h="21976" extrusionOk="0">
                  <a:moveTo>
                    <a:pt x="2107" y="1"/>
                  </a:moveTo>
                  <a:cubicBezTo>
                    <a:pt x="1842" y="1"/>
                    <a:pt x="1607" y="42"/>
                    <a:pt x="1407" y="122"/>
                  </a:cubicBezTo>
                  <a:cubicBezTo>
                    <a:pt x="548" y="467"/>
                    <a:pt x="1" y="1129"/>
                    <a:pt x="1" y="2180"/>
                  </a:cubicBezTo>
                  <a:cubicBezTo>
                    <a:pt x="1" y="3363"/>
                    <a:pt x="700" y="5039"/>
                    <a:pt x="2448" y="7300"/>
                  </a:cubicBezTo>
                  <a:cubicBezTo>
                    <a:pt x="4366" y="9783"/>
                    <a:pt x="6828" y="14996"/>
                    <a:pt x="6831" y="21713"/>
                  </a:cubicBezTo>
                  <a:cubicBezTo>
                    <a:pt x="6831" y="21799"/>
                    <a:pt x="6831" y="21885"/>
                    <a:pt x="6828" y="21976"/>
                  </a:cubicBezTo>
                  <a:lnTo>
                    <a:pt x="9137" y="20655"/>
                  </a:lnTo>
                  <a:cubicBezTo>
                    <a:pt x="9137" y="20655"/>
                    <a:pt x="9724" y="17420"/>
                    <a:pt x="9724" y="13638"/>
                  </a:cubicBezTo>
                  <a:cubicBezTo>
                    <a:pt x="9724" y="12224"/>
                    <a:pt x="9641" y="10735"/>
                    <a:pt x="9417" y="9307"/>
                  </a:cubicBezTo>
                  <a:cubicBezTo>
                    <a:pt x="8379" y="2736"/>
                    <a:pt x="4279" y="1"/>
                    <a:pt x="2107" y="1"/>
                  </a:cubicBezTo>
                  <a:close/>
                </a:path>
              </a:pathLst>
            </a:custGeom>
            <a:solidFill>
              <a:schemeClr val="bg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5339;p40">
              <a:extLst>
                <a:ext uri="{FF2B5EF4-FFF2-40B4-BE49-F238E27FC236}">
                  <a16:creationId xmlns:a16="http://schemas.microsoft.com/office/drawing/2014/main" id="{DAE8C171-04E0-1BF9-47C8-818F6DD65948}"/>
                </a:ext>
              </a:extLst>
            </p:cNvPr>
            <p:cNvSpPr/>
            <p:nvPr/>
          </p:nvSpPr>
          <p:spPr>
            <a:xfrm>
              <a:off x="1096650" y="2841750"/>
              <a:ext cx="320975" cy="484925"/>
            </a:xfrm>
            <a:custGeom>
              <a:avLst/>
              <a:gdLst/>
              <a:ahLst/>
              <a:cxnLst/>
              <a:rect l="l" t="t" r="r" b="b"/>
              <a:pathLst>
                <a:path w="12839" h="19397" extrusionOk="0">
                  <a:moveTo>
                    <a:pt x="2673" y="1"/>
                  </a:moveTo>
                  <a:cubicBezTo>
                    <a:pt x="2247" y="1"/>
                    <a:pt x="1813" y="83"/>
                    <a:pt x="1504" y="365"/>
                  </a:cubicBezTo>
                  <a:cubicBezTo>
                    <a:pt x="1049" y="782"/>
                    <a:pt x="1019" y="1506"/>
                    <a:pt x="1221" y="2089"/>
                  </a:cubicBezTo>
                  <a:cubicBezTo>
                    <a:pt x="1425" y="2672"/>
                    <a:pt x="1815" y="3169"/>
                    <a:pt x="2108" y="3713"/>
                  </a:cubicBezTo>
                  <a:cubicBezTo>
                    <a:pt x="2246" y="3965"/>
                    <a:pt x="2363" y="4234"/>
                    <a:pt x="2391" y="4520"/>
                  </a:cubicBezTo>
                  <a:cubicBezTo>
                    <a:pt x="2432" y="4982"/>
                    <a:pt x="2228" y="5430"/>
                    <a:pt x="1970" y="5813"/>
                  </a:cubicBezTo>
                  <a:cubicBezTo>
                    <a:pt x="1611" y="6347"/>
                    <a:pt x="1139" y="6792"/>
                    <a:pt x="739" y="7296"/>
                  </a:cubicBezTo>
                  <a:cubicBezTo>
                    <a:pt x="343" y="7799"/>
                    <a:pt x="8" y="8395"/>
                    <a:pt x="5" y="9040"/>
                  </a:cubicBezTo>
                  <a:cubicBezTo>
                    <a:pt x="1" y="9872"/>
                    <a:pt x="646" y="10482"/>
                    <a:pt x="1263" y="10943"/>
                  </a:cubicBezTo>
                  <a:cubicBezTo>
                    <a:pt x="1821" y="11365"/>
                    <a:pt x="2435" y="11847"/>
                    <a:pt x="2521" y="12540"/>
                  </a:cubicBezTo>
                  <a:cubicBezTo>
                    <a:pt x="2566" y="12881"/>
                    <a:pt x="2470" y="13226"/>
                    <a:pt x="2373" y="13561"/>
                  </a:cubicBezTo>
                  <a:cubicBezTo>
                    <a:pt x="2276" y="13895"/>
                    <a:pt x="2180" y="14233"/>
                    <a:pt x="2084" y="14571"/>
                  </a:cubicBezTo>
                  <a:cubicBezTo>
                    <a:pt x="1984" y="14912"/>
                    <a:pt x="1888" y="15257"/>
                    <a:pt x="1835" y="15612"/>
                  </a:cubicBezTo>
                  <a:cubicBezTo>
                    <a:pt x="1739" y="16295"/>
                    <a:pt x="1818" y="16954"/>
                    <a:pt x="2125" y="17571"/>
                  </a:cubicBezTo>
                  <a:cubicBezTo>
                    <a:pt x="2391" y="18101"/>
                    <a:pt x="2790" y="18571"/>
                    <a:pt x="3284" y="18902"/>
                  </a:cubicBezTo>
                  <a:cubicBezTo>
                    <a:pt x="3521" y="19060"/>
                    <a:pt x="4069" y="19397"/>
                    <a:pt x="4458" y="19397"/>
                  </a:cubicBezTo>
                  <a:cubicBezTo>
                    <a:pt x="4544" y="19397"/>
                    <a:pt x="4622" y="19381"/>
                    <a:pt x="4687" y="19343"/>
                  </a:cubicBezTo>
                  <a:cubicBezTo>
                    <a:pt x="4746" y="19312"/>
                    <a:pt x="11073" y="15664"/>
                    <a:pt x="11094" y="15644"/>
                  </a:cubicBezTo>
                  <a:cubicBezTo>
                    <a:pt x="11094" y="15644"/>
                    <a:pt x="11969" y="14406"/>
                    <a:pt x="12269" y="13716"/>
                  </a:cubicBezTo>
                  <a:cubicBezTo>
                    <a:pt x="12628" y="12881"/>
                    <a:pt x="12738" y="12329"/>
                    <a:pt x="12800" y="11578"/>
                  </a:cubicBezTo>
                  <a:cubicBezTo>
                    <a:pt x="12838" y="11137"/>
                    <a:pt x="12786" y="10695"/>
                    <a:pt x="12555" y="10313"/>
                  </a:cubicBezTo>
                  <a:cubicBezTo>
                    <a:pt x="12028" y="9444"/>
                    <a:pt x="11086" y="9075"/>
                    <a:pt x="10769" y="8106"/>
                  </a:cubicBezTo>
                  <a:cubicBezTo>
                    <a:pt x="10407" y="7017"/>
                    <a:pt x="11363" y="5747"/>
                    <a:pt x="10845" y="4720"/>
                  </a:cubicBezTo>
                  <a:cubicBezTo>
                    <a:pt x="10586" y="4199"/>
                    <a:pt x="10010" y="3909"/>
                    <a:pt x="9445" y="3761"/>
                  </a:cubicBezTo>
                  <a:cubicBezTo>
                    <a:pt x="8883" y="3613"/>
                    <a:pt x="8290" y="3565"/>
                    <a:pt x="7749" y="3344"/>
                  </a:cubicBezTo>
                  <a:cubicBezTo>
                    <a:pt x="6345" y="2779"/>
                    <a:pt x="5591" y="1213"/>
                    <a:pt x="4270" y="479"/>
                  </a:cubicBezTo>
                  <a:cubicBezTo>
                    <a:pt x="3860" y="252"/>
                    <a:pt x="3404" y="41"/>
                    <a:pt x="2935" y="10"/>
                  </a:cubicBezTo>
                  <a:cubicBezTo>
                    <a:pt x="2849" y="4"/>
                    <a:pt x="2761" y="1"/>
                    <a:pt x="2673" y="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5340;p40">
              <a:extLst>
                <a:ext uri="{FF2B5EF4-FFF2-40B4-BE49-F238E27FC236}">
                  <a16:creationId xmlns:a16="http://schemas.microsoft.com/office/drawing/2014/main" id="{64F0546B-3C29-0BC4-11B6-DB3D2D101DF2}"/>
                </a:ext>
              </a:extLst>
            </p:cNvPr>
            <p:cNvSpPr/>
            <p:nvPr/>
          </p:nvSpPr>
          <p:spPr>
            <a:xfrm>
              <a:off x="1202000" y="3227901"/>
              <a:ext cx="898457" cy="630392"/>
            </a:xfrm>
            <a:custGeom>
              <a:avLst/>
              <a:gdLst/>
              <a:ahLst/>
              <a:cxnLst/>
              <a:rect l="l" t="t" r="r" b="b"/>
              <a:pathLst>
                <a:path w="32541" h="22832" extrusionOk="0">
                  <a:moveTo>
                    <a:pt x="1010" y="0"/>
                  </a:moveTo>
                  <a:lnTo>
                    <a:pt x="1010" y="0"/>
                  </a:lnTo>
                  <a:cubicBezTo>
                    <a:pt x="440" y="438"/>
                    <a:pt x="0" y="1256"/>
                    <a:pt x="0" y="1946"/>
                  </a:cubicBezTo>
                  <a:lnTo>
                    <a:pt x="0" y="3069"/>
                  </a:lnTo>
                  <a:cubicBezTo>
                    <a:pt x="0" y="3834"/>
                    <a:pt x="534" y="4758"/>
                    <a:pt x="1195" y="5141"/>
                  </a:cubicBezTo>
                  <a:lnTo>
                    <a:pt x="31346" y="22546"/>
                  </a:lnTo>
                  <a:cubicBezTo>
                    <a:pt x="31674" y="22738"/>
                    <a:pt x="32107" y="22832"/>
                    <a:pt x="32540" y="22832"/>
                  </a:cubicBezTo>
                  <a:lnTo>
                    <a:pt x="32540" y="18944"/>
                  </a:lnTo>
                  <a:cubicBezTo>
                    <a:pt x="32107" y="18944"/>
                    <a:pt x="31674" y="18850"/>
                    <a:pt x="31346" y="18659"/>
                  </a:cubicBezTo>
                  <a:lnTo>
                    <a:pt x="1195" y="1253"/>
                  </a:lnTo>
                  <a:cubicBezTo>
                    <a:pt x="606" y="914"/>
                    <a:pt x="545" y="383"/>
                    <a:pt x="10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5341;p40">
              <a:extLst>
                <a:ext uri="{FF2B5EF4-FFF2-40B4-BE49-F238E27FC236}">
                  <a16:creationId xmlns:a16="http://schemas.microsoft.com/office/drawing/2014/main" id="{6AF71957-3CBA-3D3E-A88F-8417046D5F27}"/>
                </a:ext>
              </a:extLst>
            </p:cNvPr>
            <p:cNvSpPr/>
            <p:nvPr/>
          </p:nvSpPr>
          <p:spPr>
            <a:xfrm>
              <a:off x="2098835" y="2798341"/>
              <a:ext cx="1642050" cy="1059920"/>
            </a:xfrm>
            <a:custGeom>
              <a:avLst/>
              <a:gdLst/>
              <a:ahLst/>
              <a:cxnLst/>
              <a:rect l="l" t="t" r="r" b="b"/>
              <a:pathLst>
                <a:path w="59473" h="38389" extrusionOk="0">
                  <a:moveTo>
                    <a:pt x="58462" y="0"/>
                  </a:moveTo>
                  <a:cubicBezTo>
                    <a:pt x="58928" y="383"/>
                    <a:pt x="58870" y="913"/>
                    <a:pt x="58278" y="1253"/>
                  </a:cubicBezTo>
                  <a:lnTo>
                    <a:pt x="1195" y="34216"/>
                  </a:lnTo>
                  <a:cubicBezTo>
                    <a:pt x="867" y="34407"/>
                    <a:pt x="434" y="34501"/>
                    <a:pt x="0" y="34501"/>
                  </a:cubicBezTo>
                  <a:lnTo>
                    <a:pt x="0" y="38389"/>
                  </a:lnTo>
                  <a:cubicBezTo>
                    <a:pt x="434" y="38389"/>
                    <a:pt x="867" y="38295"/>
                    <a:pt x="1195" y="38103"/>
                  </a:cubicBezTo>
                  <a:lnTo>
                    <a:pt x="58278" y="5140"/>
                  </a:lnTo>
                  <a:cubicBezTo>
                    <a:pt x="58938" y="4761"/>
                    <a:pt x="59473" y="3833"/>
                    <a:pt x="59473" y="3068"/>
                  </a:cubicBezTo>
                  <a:lnTo>
                    <a:pt x="59473" y="1946"/>
                  </a:lnTo>
                  <a:cubicBezTo>
                    <a:pt x="59473" y="1256"/>
                    <a:pt x="59032" y="433"/>
                    <a:pt x="58462" y="0"/>
                  </a:cubicBezTo>
                  <a:close/>
                </a:path>
              </a:pathLst>
            </a:custGeom>
            <a:solidFill>
              <a:schemeClr val="accent3">
                <a:lumMod val="2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5342;p40">
              <a:extLst>
                <a:ext uri="{FF2B5EF4-FFF2-40B4-BE49-F238E27FC236}">
                  <a16:creationId xmlns:a16="http://schemas.microsoft.com/office/drawing/2014/main" id="{4823A6E9-1810-73EA-4C25-9A87DF38D427}"/>
                </a:ext>
              </a:extLst>
            </p:cNvPr>
            <p:cNvSpPr/>
            <p:nvPr/>
          </p:nvSpPr>
          <p:spPr>
            <a:xfrm>
              <a:off x="3004600" y="2482425"/>
              <a:ext cx="74700" cy="94175"/>
            </a:xfrm>
            <a:custGeom>
              <a:avLst/>
              <a:gdLst/>
              <a:ahLst/>
              <a:cxnLst/>
              <a:rect l="l" t="t" r="r" b="b"/>
              <a:pathLst>
                <a:path w="2988" h="3767" extrusionOk="0">
                  <a:moveTo>
                    <a:pt x="2916" y="1"/>
                  </a:moveTo>
                  <a:cubicBezTo>
                    <a:pt x="2898" y="1"/>
                    <a:pt x="2878" y="7"/>
                    <a:pt x="2856" y="19"/>
                  </a:cubicBezTo>
                  <a:lnTo>
                    <a:pt x="132" y="1598"/>
                  </a:lnTo>
                  <a:cubicBezTo>
                    <a:pt x="60" y="1639"/>
                    <a:pt x="1" y="1743"/>
                    <a:pt x="1" y="1825"/>
                  </a:cubicBezTo>
                  <a:lnTo>
                    <a:pt x="1" y="3673"/>
                  </a:lnTo>
                  <a:cubicBezTo>
                    <a:pt x="1" y="3732"/>
                    <a:pt x="31" y="3767"/>
                    <a:pt x="74" y="3767"/>
                  </a:cubicBezTo>
                  <a:cubicBezTo>
                    <a:pt x="92" y="3767"/>
                    <a:pt x="112" y="3761"/>
                    <a:pt x="132" y="3749"/>
                  </a:cubicBezTo>
                  <a:lnTo>
                    <a:pt x="2856" y="2170"/>
                  </a:lnTo>
                  <a:cubicBezTo>
                    <a:pt x="2929" y="2129"/>
                    <a:pt x="2987" y="2026"/>
                    <a:pt x="2987" y="1939"/>
                  </a:cubicBezTo>
                  <a:lnTo>
                    <a:pt x="2987" y="94"/>
                  </a:lnTo>
                  <a:cubicBezTo>
                    <a:pt x="2987" y="34"/>
                    <a:pt x="2958" y="1"/>
                    <a:pt x="2916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5343;p40">
              <a:extLst>
                <a:ext uri="{FF2B5EF4-FFF2-40B4-BE49-F238E27FC236}">
                  <a16:creationId xmlns:a16="http://schemas.microsoft.com/office/drawing/2014/main" id="{88F83463-24A3-E3F6-BBFE-1FD983D79C1E}"/>
                </a:ext>
              </a:extLst>
            </p:cNvPr>
            <p:cNvSpPr/>
            <p:nvPr/>
          </p:nvSpPr>
          <p:spPr>
            <a:xfrm>
              <a:off x="3692325" y="2495850"/>
              <a:ext cx="256375" cy="327500"/>
            </a:xfrm>
            <a:custGeom>
              <a:avLst/>
              <a:gdLst/>
              <a:ahLst/>
              <a:cxnLst/>
              <a:rect l="l" t="t" r="r" b="b"/>
              <a:pathLst>
                <a:path w="10255" h="13100" extrusionOk="0">
                  <a:moveTo>
                    <a:pt x="10103" y="0"/>
                  </a:moveTo>
                  <a:cubicBezTo>
                    <a:pt x="10087" y="0"/>
                    <a:pt x="10071" y="3"/>
                    <a:pt x="10055" y="9"/>
                  </a:cubicBezTo>
                  <a:cubicBezTo>
                    <a:pt x="6841" y="1137"/>
                    <a:pt x="1418" y="6388"/>
                    <a:pt x="18" y="12933"/>
                  </a:cubicBezTo>
                  <a:cubicBezTo>
                    <a:pt x="0" y="13008"/>
                    <a:pt x="48" y="13081"/>
                    <a:pt x="121" y="13098"/>
                  </a:cubicBezTo>
                  <a:cubicBezTo>
                    <a:pt x="131" y="13098"/>
                    <a:pt x="140" y="13099"/>
                    <a:pt x="148" y="13099"/>
                  </a:cubicBezTo>
                  <a:cubicBezTo>
                    <a:pt x="152" y="13099"/>
                    <a:pt x="156" y="13099"/>
                    <a:pt x="159" y="13098"/>
                  </a:cubicBezTo>
                  <a:cubicBezTo>
                    <a:pt x="221" y="13095"/>
                    <a:pt x="273" y="13053"/>
                    <a:pt x="287" y="12991"/>
                  </a:cubicBezTo>
                  <a:cubicBezTo>
                    <a:pt x="1669" y="6543"/>
                    <a:pt x="6993" y="1378"/>
                    <a:pt x="10144" y="268"/>
                  </a:cubicBezTo>
                  <a:cubicBezTo>
                    <a:pt x="10217" y="243"/>
                    <a:pt x="10255" y="165"/>
                    <a:pt x="10231" y="92"/>
                  </a:cubicBezTo>
                  <a:cubicBezTo>
                    <a:pt x="10212" y="36"/>
                    <a:pt x="10160" y="0"/>
                    <a:pt x="10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5344;p40">
              <a:extLst>
                <a:ext uri="{FF2B5EF4-FFF2-40B4-BE49-F238E27FC236}">
                  <a16:creationId xmlns:a16="http://schemas.microsoft.com/office/drawing/2014/main" id="{FB7BBDA0-EF4E-615F-E1A9-6C5532F2737B}"/>
                </a:ext>
              </a:extLst>
            </p:cNvPr>
            <p:cNvSpPr/>
            <p:nvPr/>
          </p:nvSpPr>
          <p:spPr>
            <a:xfrm>
              <a:off x="1265625" y="2709875"/>
              <a:ext cx="157600" cy="449700"/>
            </a:xfrm>
            <a:custGeom>
              <a:avLst/>
              <a:gdLst/>
              <a:ahLst/>
              <a:cxnLst/>
              <a:rect l="l" t="t" r="r" b="b"/>
              <a:pathLst>
                <a:path w="6304" h="17988" extrusionOk="0">
                  <a:moveTo>
                    <a:pt x="183" y="0"/>
                  </a:moveTo>
                  <a:cubicBezTo>
                    <a:pt x="139" y="0"/>
                    <a:pt x="96" y="17"/>
                    <a:pt x="62" y="51"/>
                  </a:cubicBezTo>
                  <a:cubicBezTo>
                    <a:pt x="0" y="113"/>
                    <a:pt x="0" y="220"/>
                    <a:pt x="66" y="282"/>
                  </a:cubicBezTo>
                  <a:cubicBezTo>
                    <a:pt x="3186" y="3330"/>
                    <a:pt x="5962" y="10895"/>
                    <a:pt x="5010" y="17801"/>
                  </a:cubicBezTo>
                  <a:cubicBezTo>
                    <a:pt x="4997" y="17891"/>
                    <a:pt x="5059" y="17974"/>
                    <a:pt x="5148" y="17988"/>
                  </a:cubicBezTo>
                  <a:lnTo>
                    <a:pt x="5172" y="17988"/>
                  </a:lnTo>
                  <a:cubicBezTo>
                    <a:pt x="5252" y="17988"/>
                    <a:pt x="5324" y="17929"/>
                    <a:pt x="5334" y="17846"/>
                  </a:cubicBezTo>
                  <a:cubicBezTo>
                    <a:pt x="6303" y="10839"/>
                    <a:pt x="3472" y="3151"/>
                    <a:pt x="296" y="48"/>
                  </a:cubicBezTo>
                  <a:cubicBezTo>
                    <a:pt x="265" y="16"/>
                    <a:pt x="224" y="0"/>
                    <a:pt x="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5345;p40">
              <a:extLst>
                <a:ext uri="{FF2B5EF4-FFF2-40B4-BE49-F238E27FC236}">
                  <a16:creationId xmlns:a16="http://schemas.microsoft.com/office/drawing/2014/main" id="{B3BC8E6D-BCF7-1DAD-1F22-A528A1B99A43}"/>
                </a:ext>
              </a:extLst>
            </p:cNvPr>
            <p:cNvSpPr/>
            <p:nvPr/>
          </p:nvSpPr>
          <p:spPr>
            <a:xfrm>
              <a:off x="1175550" y="2867800"/>
              <a:ext cx="143000" cy="407625"/>
            </a:xfrm>
            <a:custGeom>
              <a:avLst/>
              <a:gdLst/>
              <a:ahLst/>
              <a:cxnLst/>
              <a:rect l="l" t="t" r="r" b="b"/>
              <a:pathLst>
                <a:path w="5720" h="16305" extrusionOk="0">
                  <a:moveTo>
                    <a:pt x="181" y="1"/>
                  </a:moveTo>
                  <a:cubicBezTo>
                    <a:pt x="138" y="1"/>
                    <a:pt x="94" y="18"/>
                    <a:pt x="62" y="54"/>
                  </a:cubicBezTo>
                  <a:cubicBezTo>
                    <a:pt x="0" y="120"/>
                    <a:pt x="3" y="223"/>
                    <a:pt x="69" y="286"/>
                  </a:cubicBezTo>
                  <a:cubicBezTo>
                    <a:pt x="2311" y="2382"/>
                    <a:pt x="5389" y="9598"/>
                    <a:pt x="5117" y="16133"/>
                  </a:cubicBezTo>
                  <a:cubicBezTo>
                    <a:pt x="5113" y="16222"/>
                    <a:pt x="5182" y="16301"/>
                    <a:pt x="5276" y="16305"/>
                  </a:cubicBezTo>
                  <a:lnTo>
                    <a:pt x="5279" y="16305"/>
                  </a:lnTo>
                  <a:cubicBezTo>
                    <a:pt x="5368" y="16305"/>
                    <a:pt x="5441" y="16236"/>
                    <a:pt x="5444" y="16146"/>
                  </a:cubicBezTo>
                  <a:cubicBezTo>
                    <a:pt x="5720" y="9519"/>
                    <a:pt x="2580" y="2185"/>
                    <a:pt x="293" y="44"/>
                  </a:cubicBezTo>
                  <a:cubicBezTo>
                    <a:pt x="262" y="16"/>
                    <a:pt x="221" y="1"/>
                    <a:pt x="1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5346;p40">
              <a:extLst>
                <a:ext uri="{FF2B5EF4-FFF2-40B4-BE49-F238E27FC236}">
                  <a16:creationId xmlns:a16="http://schemas.microsoft.com/office/drawing/2014/main" id="{755A749C-53F5-DF91-4D61-F51F74D7174D}"/>
                </a:ext>
              </a:extLst>
            </p:cNvPr>
            <p:cNvSpPr/>
            <p:nvPr/>
          </p:nvSpPr>
          <p:spPr>
            <a:xfrm>
              <a:off x="1159250" y="3054800"/>
              <a:ext cx="128475" cy="27550"/>
            </a:xfrm>
            <a:custGeom>
              <a:avLst/>
              <a:gdLst/>
              <a:ahLst/>
              <a:cxnLst/>
              <a:rect l="l" t="t" r="r" b="b"/>
              <a:pathLst>
                <a:path w="5139" h="1102" extrusionOk="0">
                  <a:moveTo>
                    <a:pt x="170" y="1"/>
                  </a:moveTo>
                  <a:cubicBezTo>
                    <a:pt x="73" y="1"/>
                    <a:pt x="7" y="72"/>
                    <a:pt x="4" y="160"/>
                  </a:cubicBezTo>
                  <a:cubicBezTo>
                    <a:pt x="0" y="249"/>
                    <a:pt x="70" y="325"/>
                    <a:pt x="162" y="332"/>
                  </a:cubicBezTo>
                  <a:cubicBezTo>
                    <a:pt x="186" y="332"/>
                    <a:pt x="2804" y="446"/>
                    <a:pt x="4903" y="1094"/>
                  </a:cubicBezTo>
                  <a:cubicBezTo>
                    <a:pt x="4920" y="1101"/>
                    <a:pt x="4938" y="1101"/>
                    <a:pt x="4952" y="1101"/>
                  </a:cubicBezTo>
                  <a:cubicBezTo>
                    <a:pt x="5024" y="1101"/>
                    <a:pt x="5089" y="1056"/>
                    <a:pt x="5110" y="987"/>
                  </a:cubicBezTo>
                  <a:cubicBezTo>
                    <a:pt x="5138" y="901"/>
                    <a:pt x="5089" y="808"/>
                    <a:pt x="5003" y="780"/>
                  </a:cubicBezTo>
                  <a:cubicBezTo>
                    <a:pt x="2862" y="118"/>
                    <a:pt x="204" y="1"/>
                    <a:pt x="176" y="1"/>
                  </a:cubicBezTo>
                  <a:cubicBezTo>
                    <a:pt x="174" y="1"/>
                    <a:pt x="172" y="1"/>
                    <a:pt x="1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5347;p40">
              <a:extLst>
                <a:ext uri="{FF2B5EF4-FFF2-40B4-BE49-F238E27FC236}">
                  <a16:creationId xmlns:a16="http://schemas.microsoft.com/office/drawing/2014/main" id="{9FC3693C-C1D9-4B18-5B8F-4F19D2ACB1A5}"/>
                </a:ext>
              </a:extLst>
            </p:cNvPr>
            <p:cNvSpPr/>
            <p:nvPr/>
          </p:nvSpPr>
          <p:spPr>
            <a:xfrm>
              <a:off x="1215725" y="2308700"/>
              <a:ext cx="2510500" cy="1444425"/>
            </a:xfrm>
            <a:custGeom>
              <a:avLst/>
              <a:gdLst/>
              <a:ahLst/>
              <a:cxnLst/>
              <a:rect l="l" t="t" r="r" b="b"/>
              <a:pathLst>
                <a:path w="100420" h="57777" extrusionOk="0">
                  <a:moveTo>
                    <a:pt x="65079" y="1"/>
                  </a:moveTo>
                  <a:cubicBezTo>
                    <a:pt x="64601" y="1"/>
                    <a:pt x="64122" y="106"/>
                    <a:pt x="63757" y="316"/>
                  </a:cubicBezTo>
                  <a:lnTo>
                    <a:pt x="731" y="36713"/>
                  </a:lnTo>
                  <a:cubicBezTo>
                    <a:pt x="0" y="37138"/>
                    <a:pt x="0" y="37821"/>
                    <a:pt x="731" y="38241"/>
                  </a:cubicBezTo>
                  <a:lnTo>
                    <a:pt x="34021" y="57460"/>
                  </a:lnTo>
                  <a:cubicBezTo>
                    <a:pt x="34385" y="57671"/>
                    <a:pt x="34862" y="57776"/>
                    <a:pt x="35340" y="57776"/>
                  </a:cubicBezTo>
                  <a:cubicBezTo>
                    <a:pt x="35818" y="57776"/>
                    <a:pt x="36297" y="57671"/>
                    <a:pt x="36663" y="57460"/>
                  </a:cubicBezTo>
                  <a:lnTo>
                    <a:pt x="99688" y="21063"/>
                  </a:lnTo>
                  <a:cubicBezTo>
                    <a:pt x="100420" y="20643"/>
                    <a:pt x="100420" y="19956"/>
                    <a:pt x="99688" y="19536"/>
                  </a:cubicBezTo>
                  <a:lnTo>
                    <a:pt x="66398" y="316"/>
                  </a:lnTo>
                  <a:cubicBezTo>
                    <a:pt x="66034" y="106"/>
                    <a:pt x="65557" y="1"/>
                    <a:pt x="65079" y="1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5348;p40">
              <a:extLst>
                <a:ext uri="{FF2B5EF4-FFF2-40B4-BE49-F238E27FC236}">
                  <a16:creationId xmlns:a16="http://schemas.microsoft.com/office/drawing/2014/main" id="{0C87652C-0D62-4A03-6CFC-927C713E92C6}"/>
                </a:ext>
              </a:extLst>
            </p:cNvPr>
            <p:cNvSpPr/>
            <p:nvPr/>
          </p:nvSpPr>
          <p:spPr>
            <a:xfrm>
              <a:off x="1658450" y="3423975"/>
              <a:ext cx="142400" cy="74925"/>
            </a:xfrm>
            <a:custGeom>
              <a:avLst/>
              <a:gdLst/>
              <a:ahLst/>
              <a:cxnLst/>
              <a:rect l="l" t="t" r="r" b="b"/>
              <a:pathLst>
                <a:path w="5696" h="2997" extrusionOk="0">
                  <a:moveTo>
                    <a:pt x="2848" y="0"/>
                  </a:moveTo>
                  <a:cubicBezTo>
                    <a:pt x="2184" y="0"/>
                    <a:pt x="1521" y="147"/>
                    <a:pt x="1014" y="440"/>
                  </a:cubicBezTo>
                  <a:cubicBezTo>
                    <a:pt x="0" y="1023"/>
                    <a:pt x="0" y="1971"/>
                    <a:pt x="1014" y="2557"/>
                  </a:cubicBezTo>
                  <a:cubicBezTo>
                    <a:pt x="1521" y="2850"/>
                    <a:pt x="2184" y="2997"/>
                    <a:pt x="2848" y="2997"/>
                  </a:cubicBezTo>
                  <a:cubicBezTo>
                    <a:pt x="3512" y="2997"/>
                    <a:pt x="4175" y="2850"/>
                    <a:pt x="4682" y="2557"/>
                  </a:cubicBezTo>
                  <a:cubicBezTo>
                    <a:pt x="5696" y="1971"/>
                    <a:pt x="5696" y="1023"/>
                    <a:pt x="4682" y="440"/>
                  </a:cubicBezTo>
                  <a:cubicBezTo>
                    <a:pt x="4175" y="147"/>
                    <a:pt x="3512" y="0"/>
                    <a:pt x="284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5349;p40">
              <a:extLst>
                <a:ext uri="{FF2B5EF4-FFF2-40B4-BE49-F238E27FC236}">
                  <a16:creationId xmlns:a16="http://schemas.microsoft.com/office/drawing/2014/main" id="{3BA444AE-0128-CD01-1C86-CC9E98C89ED3}"/>
                </a:ext>
              </a:extLst>
            </p:cNvPr>
            <p:cNvSpPr/>
            <p:nvPr/>
          </p:nvSpPr>
          <p:spPr>
            <a:xfrm>
              <a:off x="1406800" y="2418000"/>
              <a:ext cx="2139350" cy="1232375"/>
            </a:xfrm>
            <a:custGeom>
              <a:avLst/>
              <a:gdLst/>
              <a:ahLst/>
              <a:cxnLst/>
              <a:rect l="l" t="t" r="r" b="b"/>
              <a:pathLst>
                <a:path w="85574" h="49295" extrusionOk="0">
                  <a:moveTo>
                    <a:pt x="52913" y="0"/>
                  </a:moveTo>
                  <a:cubicBezTo>
                    <a:pt x="52625" y="0"/>
                    <a:pt x="52337" y="64"/>
                    <a:pt x="52117" y="192"/>
                  </a:cubicBezTo>
                  <a:lnTo>
                    <a:pt x="439" y="30045"/>
                  </a:lnTo>
                  <a:cubicBezTo>
                    <a:pt x="1" y="30297"/>
                    <a:pt x="1" y="30707"/>
                    <a:pt x="439" y="30963"/>
                  </a:cubicBezTo>
                  <a:lnTo>
                    <a:pt x="31861" y="49106"/>
                  </a:lnTo>
                  <a:cubicBezTo>
                    <a:pt x="32079" y="49232"/>
                    <a:pt x="32367" y="49295"/>
                    <a:pt x="32654" y="49295"/>
                  </a:cubicBezTo>
                  <a:cubicBezTo>
                    <a:pt x="32941" y="49295"/>
                    <a:pt x="33228" y="49232"/>
                    <a:pt x="33447" y="49106"/>
                  </a:cubicBezTo>
                  <a:lnTo>
                    <a:pt x="85139" y="19246"/>
                  </a:lnTo>
                  <a:cubicBezTo>
                    <a:pt x="85573" y="18994"/>
                    <a:pt x="85573" y="18584"/>
                    <a:pt x="85139" y="18329"/>
                  </a:cubicBezTo>
                  <a:lnTo>
                    <a:pt x="53704" y="189"/>
                  </a:lnTo>
                  <a:cubicBezTo>
                    <a:pt x="53486" y="63"/>
                    <a:pt x="53200" y="0"/>
                    <a:pt x="52913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5350;p40">
              <a:extLst>
                <a:ext uri="{FF2B5EF4-FFF2-40B4-BE49-F238E27FC236}">
                  <a16:creationId xmlns:a16="http://schemas.microsoft.com/office/drawing/2014/main" id="{ECC402B2-77D1-B4F5-E59F-4BB73154B3B2}"/>
                </a:ext>
              </a:extLst>
            </p:cNvPr>
            <p:cNvSpPr/>
            <p:nvPr/>
          </p:nvSpPr>
          <p:spPr>
            <a:xfrm>
              <a:off x="1696725" y="3035250"/>
              <a:ext cx="767025" cy="441525"/>
            </a:xfrm>
            <a:custGeom>
              <a:avLst/>
              <a:gdLst/>
              <a:ahLst/>
              <a:cxnLst/>
              <a:rect l="l" t="t" r="r" b="b"/>
              <a:pathLst>
                <a:path w="30681" h="17661" extrusionOk="0">
                  <a:moveTo>
                    <a:pt x="12095" y="1"/>
                  </a:moveTo>
                  <a:lnTo>
                    <a:pt x="365" y="6772"/>
                  </a:lnTo>
                  <a:cubicBezTo>
                    <a:pt x="0" y="6983"/>
                    <a:pt x="0" y="7324"/>
                    <a:pt x="365" y="7535"/>
                  </a:cubicBezTo>
                  <a:lnTo>
                    <a:pt x="17630" y="17503"/>
                  </a:lnTo>
                  <a:cubicBezTo>
                    <a:pt x="17810" y="17608"/>
                    <a:pt x="18049" y="17661"/>
                    <a:pt x="18288" y="17661"/>
                  </a:cubicBezTo>
                  <a:cubicBezTo>
                    <a:pt x="18528" y="17661"/>
                    <a:pt x="18767" y="17608"/>
                    <a:pt x="18950" y="17503"/>
                  </a:cubicBezTo>
                  <a:lnTo>
                    <a:pt x="30680" y="10731"/>
                  </a:lnTo>
                  <a:lnTo>
                    <a:pt x="12095" y="1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5351;p40">
              <a:extLst>
                <a:ext uri="{FF2B5EF4-FFF2-40B4-BE49-F238E27FC236}">
                  <a16:creationId xmlns:a16="http://schemas.microsoft.com/office/drawing/2014/main" id="{73228A73-FA5B-A95C-F8D5-4979C135A8E5}"/>
                </a:ext>
              </a:extLst>
            </p:cNvPr>
            <p:cNvSpPr/>
            <p:nvPr/>
          </p:nvSpPr>
          <p:spPr>
            <a:xfrm>
              <a:off x="1999000" y="3035250"/>
              <a:ext cx="464650" cy="268275"/>
            </a:xfrm>
            <a:custGeom>
              <a:avLst/>
              <a:gdLst/>
              <a:ahLst/>
              <a:cxnLst/>
              <a:rect l="l" t="t" r="r" b="b"/>
              <a:pathLst>
                <a:path w="18586" h="10731" extrusionOk="0">
                  <a:moveTo>
                    <a:pt x="1" y="1"/>
                  </a:moveTo>
                  <a:lnTo>
                    <a:pt x="18585" y="10731"/>
                  </a:lnTo>
                  <a:lnTo>
                    <a:pt x="18585" y="10731"/>
                  </a:lnTo>
                  <a:lnTo>
                    <a:pt x="16396" y="2024"/>
                  </a:lnTo>
                  <a:cubicBezTo>
                    <a:pt x="16344" y="1817"/>
                    <a:pt x="16231" y="1628"/>
                    <a:pt x="16069" y="1494"/>
                  </a:cubicBezTo>
                  <a:cubicBezTo>
                    <a:pt x="16065" y="1494"/>
                    <a:pt x="16065" y="1490"/>
                    <a:pt x="16061" y="1490"/>
                  </a:cubicBezTo>
                  <a:cubicBezTo>
                    <a:pt x="15896" y="1349"/>
                    <a:pt x="15693" y="1259"/>
                    <a:pt x="15475" y="124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5352;p40">
              <a:extLst>
                <a:ext uri="{FF2B5EF4-FFF2-40B4-BE49-F238E27FC236}">
                  <a16:creationId xmlns:a16="http://schemas.microsoft.com/office/drawing/2014/main" id="{74904F6B-0485-DA89-A361-6B938BA45045}"/>
                </a:ext>
              </a:extLst>
            </p:cNvPr>
            <p:cNvSpPr/>
            <p:nvPr/>
          </p:nvSpPr>
          <p:spPr>
            <a:xfrm>
              <a:off x="1999000" y="3035250"/>
              <a:ext cx="464650" cy="268275"/>
            </a:xfrm>
            <a:custGeom>
              <a:avLst/>
              <a:gdLst/>
              <a:ahLst/>
              <a:cxnLst/>
              <a:rect l="l" t="t" r="r" b="b"/>
              <a:pathLst>
                <a:path w="18586" h="10731" extrusionOk="0">
                  <a:moveTo>
                    <a:pt x="1" y="1"/>
                  </a:moveTo>
                  <a:lnTo>
                    <a:pt x="1156" y="9306"/>
                  </a:lnTo>
                  <a:cubicBezTo>
                    <a:pt x="1204" y="9713"/>
                    <a:pt x="1542" y="10027"/>
                    <a:pt x="1952" y="10045"/>
                  </a:cubicBezTo>
                  <a:lnTo>
                    <a:pt x="18585" y="1073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5353;p40">
              <a:extLst>
                <a:ext uri="{FF2B5EF4-FFF2-40B4-BE49-F238E27FC236}">
                  <a16:creationId xmlns:a16="http://schemas.microsoft.com/office/drawing/2014/main" id="{1035D2B3-EF9C-6DDE-AC06-E9B34BB33F5A}"/>
                </a:ext>
              </a:extLst>
            </p:cNvPr>
            <p:cNvSpPr/>
            <p:nvPr/>
          </p:nvSpPr>
          <p:spPr>
            <a:xfrm>
              <a:off x="1999000" y="3035250"/>
              <a:ext cx="464650" cy="268275"/>
            </a:xfrm>
            <a:custGeom>
              <a:avLst/>
              <a:gdLst/>
              <a:ahLst/>
              <a:cxnLst/>
              <a:rect l="l" t="t" r="r" b="b"/>
              <a:pathLst>
                <a:path w="18586" h="10731" extrusionOk="0">
                  <a:moveTo>
                    <a:pt x="1" y="1"/>
                  </a:moveTo>
                  <a:lnTo>
                    <a:pt x="1156" y="9306"/>
                  </a:lnTo>
                  <a:cubicBezTo>
                    <a:pt x="1204" y="9713"/>
                    <a:pt x="1542" y="10027"/>
                    <a:pt x="1952" y="10045"/>
                  </a:cubicBezTo>
                  <a:lnTo>
                    <a:pt x="18585" y="10731"/>
                  </a:lnTo>
                  <a:lnTo>
                    <a:pt x="2404" y="9445"/>
                  </a:lnTo>
                  <a:cubicBezTo>
                    <a:pt x="2235" y="9430"/>
                    <a:pt x="2090" y="9310"/>
                    <a:pt x="2056" y="914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5354;p40">
              <a:extLst>
                <a:ext uri="{FF2B5EF4-FFF2-40B4-BE49-F238E27FC236}">
                  <a16:creationId xmlns:a16="http://schemas.microsoft.com/office/drawing/2014/main" id="{5C49529D-E691-2D15-5469-7BB0ACE97979}"/>
                </a:ext>
              </a:extLst>
            </p:cNvPr>
            <p:cNvSpPr/>
            <p:nvPr/>
          </p:nvSpPr>
          <p:spPr>
            <a:xfrm>
              <a:off x="2092025" y="3285675"/>
              <a:ext cx="78475" cy="196725"/>
            </a:xfrm>
            <a:custGeom>
              <a:avLst/>
              <a:gdLst/>
              <a:ahLst/>
              <a:cxnLst/>
              <a:rect l="l" t="t" r="r" b="b"/>
              <a:pathLst>
                <a:path w="3139" h="7869" extrusionOk="0">
                  <a:moveTo>
                    <a:pt x="0" y="0"/>
                  </a:moveTo>
                  <a:lnTo>
                    <a:pt x="2476" y="7868"/>
                  </a:lnTo>
                  <a:lnTo>
                    <a:pt x="3138" y="74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5355;p40">
              <a:extLst>
                <a:ext uri="{FF2B5EF4-FFF2-40B4-BE49-F238E27FC236}">
                  <a16:creationId xmlns:a16="http://schemas.microsoft.com/office/drawing/2014/main" id="{82A296BA-A791-9B73-3069-9DEF17646793}"/>
                </a:ext>
              </a:extLst>
            </p:cNvPr>
            <p:cNvSpPr/>
            <p:nvPr/>
          </p:nvSpPr>
          <p:spPr>
            <a:xfrm>
              <a:off x="1689275" y="3204550"/>
              <a:ext cx="340800" cy="45375"/>
            </a:xfrm>
            <a:custGeom>
              <a:avLst/>
              <a:gdLst/>
              <a:ahLst/>
              <a:cxnLst/>
              <a:rect l="l" t="t" r="r" b="b"/>
              <a:pathLst>
                <a:path w="13632" h="1815" extrusionOk="0">
                  <a:moveTo>
                    <a:pt x="663" y="0"/>
                  </a:moveTo>
                  <a:lnTo>
                    <a:pt x="1" y="383"/>
                  </a:lnTo>
                  <a:lnTo>
                    <a:pt x="13631" y="1814"/>
                  </a:lnTo>
                  <a:lnTo>
                    <a:pt x="663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5356;p40">
              <a:extLst>
                <a:ext uri="{FF2B5EF4-FFF2-40B4-BE49-F238E27FC236}">
                  <a16:creationId xmlns:a16="http://schemas.microsoft.com/office/drawing/2014/main" id="{95D0FEA2-1C87-1AE8-0743-72F7D4D1ED3C}"/>
                </a:ext>
              </a:extLst>
            </p:cNvPr>
            <p:cNvSpPr/>
            <p:nvPr/>
          </p:nvSpPr>
          <p:spPr>
            <a:xfrm>
              <a:off x="2254250" y="2611600"/>
              <a:ext cx="945475" cy="543300"/>
            </a:xfrm>
            <a:custGeom>
              <a:avLst/>
              <a:gdLst/>
              <a:ahLst/>
              <a:cxnLst/>
              <a:rect l="l" t="t" r="r" b="b"/>
              <a:pathLst>
                <a:path w="37819" h="21732" extrusionOk="0">
                  <a:moveTo>
                    <a:pt x="22009" y="0"/>
                  </a:moveTo>
                  <a:cubicBezTo>
                    <a:pt x="21769" y="0"/>
                    <a:pt x="21530" y="53"/>
                    <a:pt x="21347" y="158"/>
                  </a:cubicBezTo>
                  <a:lnTo>
                    <a:pt x="366" y="12275"/>
                  </a:lnTo>
                  <a:cubicBezTo>
                    <a:pt x="1" y="12485"/>
                    <a:pt x="1" y="12826"/>
                    <a:pt x="366" y="13037"/>
                  </a:cubicBezTo>
                  <a:lnTo>
                    <a:pt x="15151" y="21574"/>
                  </a:lnTo>
                  <a:cubicBezTo>
                    <a:pt x="15334" y="21679"/>
                    <a:pt x="15573" y="21731"/>
                    <a:pt x="15813" y="21731"/>
                  </a:cubicBezTo>
                  <a:cubicBezTo>
                    <a:pt x="16052" y="21731"/>
                    <a:pt x="16290" y="21679"/>
                    <a:pt x="16472" y="21574"/>
                  </a:cubicBezTo>
                  <a:lnTo>
                    <a:pt x="37456" y="9458"/>
                  </a:lnTo>
                  <a:cubicBezTo>
                    <a:pt x="37818" y="9247"/>
                    <a:pt x="37818" y="8906"/>
                    <a:pt x="37456" y="8696"/>
                  </a:cubicBezTo>
                  <a:lnTo>
                    <a:pt x="22667" y="158"/>
                  </a:lnTo>
                  <a:cubicBezTo>
                    <a:pt x="22487" y="53"/>
                    <a:pt x="22248" y="0"/>
                    <a:pt x="22009" y="0"/>
                  </a:cubicBezTo>
                  <a:close/>
                </a:path>
              </a:pathLst>
            </a:custGeom>
            <a:solidFill>
              <a:schemeClr val="bg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5357;p40">
              <a:extLst>
                <a:ext uri="{FF2B5EF4-FFF2-40B4-BE49-F238E27FC236}">
                  <a16:creationId xmlns:a16="http://schemas.microsoft.com/office/drawing/2014/main" id="{5D5BCAAF-5B06-1D7B-48CC-BDAD8D103CA5}"/>
                </a:ext>
              </a:extLst>
            </p:cNvPr>
            <p:cNvSpPr/>
            <p:nvPr/>
          </p:nvSpPr>
          <p:spPr>
            <a:xfrm>
              <a:off x="2547150" y="2788450"/>
              <a:ext cx="359650" cy="189600"/>
            </a:xfrm>
            <a:custGeom>
              <a:avLst/>
              <a:gdLst/>
              <a:ahLst/>
              <a:cxnLst/>
              <a:rect l="l" t="t" r="r" b="b"/>
              <a:pathLst>
                <a:path w="14386" h="7584" extrusionOk="0">
                  <a:moveTo>
                    <a:pt x="7046" y="2745"/>
                  </a:moveTo>
                  <a:cubicBezTo>
                    <a:pt x="7065" y="2745"/>
                    <a:pt x="7084" y="2745"/>
                    <a:pt x="7103" y="2745"/>
                  </a:cubicBezTo>
                  <a:cubicBezTo>
                    <a:pt x="7700" y="2752"/>
                    <a:pt x="8262" y="2908"/>
                    <a:pt x="8782" y="3207"/>
                  </a:cubicBezTo>
                  <a:cubicBezTo>
                    <a:pt x="9193" y="3445"/>
                    <a:pt x="9462" y="3694"/>
                    <a:pt x="9586" y="3949"/>
                  </a:cubicBezTo>
                  <a:lnTo>
                    <a:pt x="7990" y="4873"/>
                  </a:lnTo>
                  <a:cubicBezTo>
                    <a:pt x="7711" y="5032"/>
                    <a:pt x="7386" y="5111"/>
                    <a:pt x="7012" y="5111"/>
                  </a:cubicBezTo>
                  <a:cubicBezTo>
                    <a:pt x="6932" y="5111"/>
                    <a:pt x="6850" y="5108"/>
                    <a:pt x="6766" y="5100"/>
                  </a:cubicBezTo>
                  <a:cubicBezTo>
                    <a:pt x="6287" y="5059"/>
                    <a:pt x="5865" y="4932"/>
                    <a:pt x="5497" y="4717"/>
                  </a:cubicBezTo>
                  <a:cubicBezTo>
                    <a:pt x="5031" y="4448"/>
                    <a:pt x="4790" y="4190"/>
                    <a:pt x="4780" y="3939"/>
                  </a:cubicBezTo>
                  <a:cubicBezTo>
                    <a:pt x="4769" y="3690"/>
                    <a:pt x="4987" y="3439"/>
                    <a:pt x="5428" y="3180"/>
                  </a:cubicBezTo>
                  <a:cubicBezTo>
                    <a:pt x="5931" y="2890"/>
                    <a:pt x="6471" y="2745"/>
                    <a:pt x="7046" y="2745"/>
                  </a:cubicBezTo>
                  <a:close/>
                  <a:moveTo>
                    <a:pt x="6704" y="1"/>
                  </a:moveTo>
                  <a:cubicBezTo>
                    <a:pt x="6249" y="1"/>
                    <a:pt x="5794" y="34"/>
                    <a:pt x="5338" y="101"/>
                  </a:cubicBezTo>
                  <a:cubicBezTo>
                    <a:pt x="4204" y="263"/>
                    <a:pt x="3114" y="646"/>
                    <a:pt x="2066" y="1253"/>
                  </a:cubicBezTo>
                  <a:cubicBezTo>
                    <a:pt x="1145" y="1784"/>
                    <a:pt x="549" y="2356"/>
                    <a:pt x="273" y="2976"/>
                  </a:cubicBezTo>
                  <a:cubicBezTo>
                    <a:pt x="1" y="3594"/>
                    <a:pt x="42" y="4214"/>
                    <a:pt x="408" y="4835"/>
                  </a:cubicBezTo>
                  <a:cubicBezTo>
                    <a:pt x="770" y="5456"/>
                    <a:pt x="1422" y="6038"/>
                    <a:pt x="2363" y="6583"/>
                  </a:cubicBezTo>
                  <a:cubicBezTo>
                    <a:pt x="2808" y="6838"/>
                    <a:pt x="3287" y="7052"/>
                    <a:pt x="3804" y="7228"/>
                  </a:cubicBezTo>
                  <a:cubicBezTo>
                    <a:pt x="4321" y="7403"/>
                    <a:pt x="4814" y="7518"/>
                    <a:pt x="5280" y="7576"/>
                  </a:cubicBezTo>
                  <a:cubicBezTo>
                    <a:pt x="5309" y="7581"/>
                    <a:pt x="5335" y="7583"/>
                    <a:pt x="5359" y="7583"/>
                  </a:cubicBezTo>
                  <a:cubicBezTo>
                    <a:pt x="5403" y="7583"/>
                    <a:pt x="5438" y="7576"/>
                    <a:pt x="5462" y="7562"/>
                  </a:cubicBezTo>
                  <a:cubicBezTo>
                    <a:pt x="5472" y="7559"/>
                    <a:pt x="5490" y="7538"/>
                    <a:pt x="5521" y="7504"/>
                  </a:cubicBezTo>
                  <a:lnTo>
                    <a:pt x="5921" y="6938"/>
                  </a:lnTo>
                  <a:cubicBezTo>
                    <a:pt x="5945" y="6900"/>
                    <a:pt x="5945" y="6873"/>
                    <a:pt x="5921" y="6859"/>
                  </a:cubicBezTo>
                  <a:cubicBezTo>
                    <a:pt x="5900" y="6845"/>
                    <a:pt x="5859" y="6835"/>
                    <a:pt x="5797" y="6828"/>
                  </a:cubicBezTo>
                  <a:cubicBezTo>
                    <a:pt x="5414" y="6790"/>
                    <a:pt x="5004" y="6700"/>
                    <a:pt x="4562" y="6552"/>
                  </a:cubicBezTo>
                  <a:cubicBezTo>
                    <a:pt x="4121" y="6404"/>
                    <a:pt x="3714" y="6221"/>
                    <a:pt x="3338" y="6004"/>
                  </a:cubicBezTo>
                  <a:cubicBezTo>
                    <a:pt x="2652" y="5607"/>
                    <a:pt x="2166" y="5177"/>
                    <a:pt x="1887" y="4714"/>
                  </a:cubicBezTo>
                  <a:cubicBezTo>
                    <a:pt x="1608" y="4256"/>
                    <a:pt x="1576" y="3783"/>
                    <a:pt x="1790" y="3301"/>
                  </a:cubicBezTo>
                  <a:cubicBezTo>
                    <a:pt x="2004" y="2818"/>
                    <a:pt x="2487" y="2363"/>
                    <a:pt x="3235" y="1929"/>
                  </a:cubicBezTo>
                  <a:cubicBezTo>
                    <a:pt x="4430" y="1239"/>
                    <a:pt x="5649" y="892"/>
                    <a:pt x="6893" y="892"/>
                  </a:cubicBezTo>
                  <a:cubicBezTo>
                    <a:pt x="6980" y="892"/>
                    <a:pt x="7068" y="894"/>
                    <a:pt x="7156" y="897"/>
                  </a:cubicBezTo>
                  <a:cubicBezTo>
                    <a:pt x="8493" y="949"/>
                    <a:pt x="9775" y="1329"/>
                    <a:pt x="11007" y="2042"/>
                  </a:cubicBezTo>
                  <a:cubicBezTo>
                    <a:pt x="11683" y="2432"/>
                    <a:pt x="12159" y="2845"/>
                    <a:pt x="12438" y="3290"/>
                  </a:cubicBezTo>
                  <a:cubicBezTo>
                    <a:pt x="12717" y="3735"/>
                    <a:pt x="12765" y="4184"/>
                    <a:pt x="12582" y="4631"/>
                  </a:cubicBezTo>
                  <a:cubicBezTo>
                    <a:pt x="12396" y="5083"/>
                    <a:pt x="11962" y="5508"/>
                    <a:pt x="11272" y="5904"/>
                  </a:cubicBezTo>
                  <a:cubicBezTo>
                    <a:pt x="10652" y="6262"/>
                    <a:pt x="10090" y="6493"/>
                    <a:pt x="9579" y="6597"/>
                  </a:cubicBezTo>
                  <a:cubicBezTo>
                    <a:pt x="9387" y="6636"/>
                    <a:pt x="9209" y="6655"/>
                    <a:pt x="9047" y="6655"/>
                  </a:cubicBezTo>
                  <a:cubicBezTo>
                    <a:pt x="8780" y="6655"/>
                    <a:pt x="8554" y="6602"/>
                    <a:pt x="8369" y="6497"/>
                  </a:cubicBezTo>
                  <a:cubicBezTo>
                    <a:pt x="8193" y="6393"/>
                    <a:pt x="8114" y="6294"/>
                    <a:pt x="8131" y="6194"/>
                  </a:cubicBezTo>
                  <a:cubicBezTo>
                    <a:pt x="8152" y="6094"/>
                    <a:pt x="8273" y="5979"/>
                    <a:pt x="8493" y="5852"/>
                  </a:cubicBezTo>
                  <a:lnTo>
                    <a:pt x="11248" y="4262"/>
                  </a:lnTo>
                  <a:cubicBezTo>
                    <a:pt x="11228" y="4001"/>
                    <a:pt x="11093" y="3724"/>
                    <a:pt x="10851" y="3428"/>
                  </a:cubicBezTo>
                  <a:cubicBezTo>
                    <a:pt x="10614" y="3135"/>
                    <a:pt x="10297" y="2876"/>
                    <a:pt x="9907" y="2653"/>
                  </a:cubicBezTo>
                  <a:cubicBezTo>
                    <a:pt x="9003" y="2128"/>
                    <a:pt x="8052" y="1859"/>
                    <a:pt x="7049" y="1835"/>
                  </a:cubicBezTo>
                  <a:cubicBezTo>
                    <a:pt x="7009" y="1834"/>
                    <a:pt x="6970" y="1834"/>
                    <a:pt x="6930" y="1834"/>
                  </a:cubicBezTo>
                  <a:cubicBezTo>
                    <a:pt x="5971" y="1834"/>
                    <a:pt x="5073" y="2076"/>
                    <a:pt x="4235" y="2559"/>
                  </a:cubicBezTo>
                  <a:cubicBezTo>
                    <a:pt x="3532" y="2966"/>
                    <a:pt x="3193" y="3401"/>
                    <a:pt x="3225" y="3869"/>
                  </a:cubicBezTo>
                  <a:cubicBezTo>
                    <a:pt x="3255" y="4338"/>
                    <a:pt x="3621" y="4779"/>
                    <a:pt x="4328" y="5197"/>
                  </a:cubicBezTo>
                  <a:cubicBezTo>
                    <a:pt x="4742" y="5435"/>
                    <a:pt x="5187" y="5607"/>
                    <a:pt x="5669" y="5715"/>
                  </a:cubicBezTo>
                  <a:cubicBezTo>
                    <a:pt x="6024" y="5790"/>
                    <a:pt x="6382" y="5829"/>
                    <a:pt x="6744" y="5829"/>
                  </a:cubicBezTo>
                  <a:cubicBezTo>
                    <a:pt x="6875" y="5829"/>
                    <a:pt x="7006" y="5824"/>
                    <a:pt x="7138" y="5814"/>
                  </a:cubicBezTo>
                  <a:lnTo>
                    <a:pt x="7138" y="5814"/>
                  </a:lnTo>
                  <a:cubicBezTo>
                    <a:pt x="6949" y="6004"/>
                    <a:pt x="6872" y="6204"/>
                    <a:pt x="6914" y="6414"/>
                  </a:cubicBezTo>
                  <a:cubicBezTo>
                    <a:pt x="6959" y="6621"/>
                    <a:pt x="7135" y="6818"/>
                    <a:pt x="7448" y="7000"/>
                  </a:cubicBezTo>
                  <a:cubicBezTo>
                    <a:pt x="8004" y="7319"/>
                    <a:pt x="8648" y="7478"/>
                    <a:pt x="9383" y="7478"/>
                  </a:cubicBezTo>
                  <a:cubicBezTo>
                    <a:pt x="9500" y="7478"/>
                    <a:pt x="9620" y="7474"/>
                    <a:pt x="9742" y="7466"/>
                  </a:cubicBezTo>
                  <a:cubicBezTo>
                    <a:pt x="10624" y="7407"/>
                    <a:pt x="11521" y="7114"/>
                    <a:pt x="12431" y="6587"/>
                  </a:cubicBezTo>
                  <a:cubicBezTo>
                    <a:pt x="13289" y="6094"/>
                    <a:pt x="13851" y="5562"/>
                    <a:pt x="14120" y="4990"/>
                  </a:cubicBezTo>
                  <a:cubicBezTo>
                    <a:pt x="14386" y="4421"/>
                    <a:pt x="14344" y="3835"/>
                    <a:pt x="13986" y="3239"/>
                  </a:cubicBezTo>
                  <a:cubicBezTo>
                    <a:pt x="13631" y="2639"/>
                    <a:pt x="12961" y="2056"/>
                    <a:pt x="11982" y="1490"/>
                  </a:cubicBezTo>
                  <a:cubicBezTo>
                    <a:pt x="10934" y="887"/>
                    <a:pt x="9848" y="463"/>
                    <a:pt x="8724" y="218"/>
                  </a:cubicBezTo>
                  <a:cubicBezTo>
                    <a:pt x="8053" y="74"/>
                    <a:pt x="7379" y="1"/>
                    <a:pt x="670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5358;p40">
              <a:extLst>
                <a:ext uri="{FF2B5EF4-FFF2-40B4-BE49-F238E27FC236}">
                  <a16:creationId xmlns:a16="http://schemas.microsoft.com/office/drawing/2014/main" id="{2CD706D4-FE01-362F-AB0A-39A84B4510C9}"/>
                </a:ext>
              </a:extLst>
            </p:cNvPr>
            <p:cNvSpPr/>
            <p:nvPr/>
          </p:nvSpPr>
          <p:spPr>
            <a:xfrm>
              <a:off x="3222275" y="2581775"/>
              <a:ext cx="31475" cy="16525"/>
            </a:xfrm>
            <a:custGeom>
              <a:avLst/>
              <a:gdLst/>
              <a:ahLst/>
              <a:cxnLst/>
              <a:rect l="l" t="t" r="r" b="b"/>
              <a:pathLst>
                <a:path w="1259" h="661" extrusionOk="0">
                  <a:moveTo>
                    <a:pt x="630" y="0"/>
                  </a:moveTo>
                  <a:cubicBezTo>
                    <a:pt x="483" y="0"/>
                    <a:pt x="337" y="32"/>
                    <a:pt x="225" y="96"/>
                  </a:cubicBezTo>
                  <a:cubicBezTo>
                    <a:pt x="0" y="224"/>
                    <a:pt x="0" y="434"/>
                    <a:pt x="225" y="565"/>
                  </a:cubicBezTo>
                  <a:cubicBezTo>
                    <a:pt x="337" y="629"/>
                    <a:pt x="483" y="660"/>
                    <a:pt x="630" y="660"/>
                  </a:cubicBezTo>
                  <a:cubicBezTo>
                    <a:pt x="776" y="660"/>
                    <a:pt x="923" y="629"/>
                    <a:pt x="1035" y="565"/>
                  </a:cubicBezTo>
                  <a:cubicBezTo>
                    <a:pt x="1259" y="434"/>
                    <a:pt x="1259" y="224"/>
                    <a:pt x="1035" y="96"/>
                  </a:cubicBezTo>
                  <a:cubicBezTo>
                    <a:pt x="923" y="32"/>
                    <a:pt x="776" y="0"/>
                    <a:pt x="63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5359;p40">
              <a:extLst>
                <a:ext uri="{FF2B5EF4-FFF2-40B4-BE49-F238E27FC236}">
                  <a16:creationId xmlns:a16="http://schemas.microsoft.com/office/drawing/2014/main" id="{3ACEB5EF-50F0-DD18-488B-0648C560D634}"/>
                </a:ext>
              </a:extLst>
            </p:cNvPr>
            <p:cNvSpPr/>
            <p:nvPr/>
          </p:nvSpPr>
          <p:spPr>
            <a:xfrm>
              <a:off x="3249075" y="2659400"/>
              <a:ext cx="62875" cy="33075"/>
            </a:xfrm>
            <a:custGeom>
              <a:avLst/>
              <a:gdLst/>
              <a:ahLst/>
              <a:cxnLst/>
              <a:rect l="l" t="t" r="r" b="b"/>
              <a:pathLst>
                <a:path w="2515" h="1323" extrusionOk="0">
                  <a:moveTo>
                    <a:pt x="1257" y="0"/>
                  </a:moveTo>
                  <a:cubicBezTo>
                    <a:pt x="964" y="0"/>
                    <a:pt x="671" y="65"/>
                    <a:pt x="449" y="194"/>
                  </a:cubicBezTo>
                  <a:cubicBezTo>
                    <a:pt x="1" y="453"/>
                    <a:pt x="1" y="873"/>
                    <a:pt x="449" y="1128"/>
                  </a:cubicBezTo>
                  <a:cubicBezTo>
                    <a:pt x="671" y="1258"/>
                    <a:pt x="964" y="1323"/>
                    <a:pt x="1257" y="1323"/>
                  </a:cubicBezTo>
                  <a:cubicBezTo>
                    <a:pt x="1550" y="1323"/>
                    <a:pt x="1844" y="1258"/>
                    <a:pt x="2066" y="1128"/>
                  </a:cubicBezTo>
                  <a:cubicBezTo>
                    <a:pt x="2515" y="873"/>
                    <a:pt x="2515" y="453"/>
                    <a:pt x="2066" y="194"/>
                  </a:cubicBezTo>
                  <a:cubicBezTo>
                    <a:pt x="1844" y="65"/>
                    <a:pt x="1550" y="0"/>
                    <a:pt x="125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5360;p40">
              <a:extLst>
                <a:ext uri="{FF2B5EF4-FFF2-40B4-BE49-F238E27FC236}">
                  <a16:creationId xmlns:a16="http://schemas.microsoft.com/office/drawing/2014/main" id="{A37B5367-1551-59F0-ACD6-9250025AC416}"/>
                </a:ext>
              </a:extLst>
            </p:cNvPr>
            <p:cNvSpPr/>
            <p:nvPr/>
          </p:nvSpPr>
          <p:spPr>
            <a:xfrm>
              <a:off x="3062300" y="2550400"/>
              <a:ext cx="176900" cy="99650"/>
            </a:xfrm>
            <a:custGeom>
              <a:avLst/>
              <a:gdLst/>
              <a:ahLst/>
              <a:cxnLst/>
              <a:rect l="l" t="t" r="r" b="b"/>
              <a:pathLst>
                <a:path w="7076" h="3986" extrusionOk="0">
                  <a:moveTo>
                    <a:pt x="823" y="0"/>
                  </a:moveTo>
                  <a:cubicBezTo>
                    <a:pt x="630" y="0"/>
                    <a:pt x="442" y="41"/>
                    <a:pt x="300" y="123"/>
                  </a:cubicBezTo>
                  <a:cubicBezTo>
                    <a:pt x="0" y="296"/>
                    <a:pt x="17" y="582"/>
                    <a:pt x="334" y="768"/>
                  </a:cubicBezTo>
                  <a:lnTo>
                    <a:pt x="5662" y="3844"/>
                  </a:lnTo>
                  <a:cubicBezTo>
                    <a:pt x="5826" y="3939"/>
                    <a:pt x="6038" y="3986"/>
                    <a:pt x="6247" y="3986"/>
                  </a:cubicBezTo>
                  <a:cubicBezTo>
                    <a:pt x="6441" y="3986"/>
                    <a:pt x="6632" y="3945"/>
                    <a:pt x="6775" y="3861"/>
                  </a:cubicBezTo>
                  <a:cubicBezTo>
                    <a:pt x="7075" y="3693"/>
                    <a:pt x="7058" y="3403"/>
                    <a:pt x="6741" y="3220"/>
                  </a:cubicBezTo>
                  <a:lnTo>
                    <a:pt x="1413" y="144"/>
                  </a:lnTo>
                  <a:cubicBezTo>
                    <a:pt x="1248" y="49"/>
                    <a:pt x="1033" y="0"/>
                    <a:pt x="82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5361;p40">
              <a:extLst>
                <a:ext uri="{FF2B5EF4-FFF2-40B4-BE49-F238E27FC236}">
                  <a16:creationId xmlns:a16="http://schemas.microsoft.com/office/drawing/2014/main" id="{C10E5912-B104-1517-958E-51208C5C0A89}"/>
                </a:ext>
              </a:extLst>
            </p:cNvPr>
            <p:cNvSpPr/>
            <p:nvPr/>
          </p:nvSpPr>
          <p:spPr>
            <a:xfrm>
              <a:off x="1505350" y="934025"/>
              <a:ext cx="1327575" cy="1729850"/>
            </a:xfrm>
            <a:custGeom>
              <a:avLst/>
              <a:gdLst/>
              <a:ahLst/>
              <a:cxnLst/>
              <a:rect l="l" t="t" r="r" b="b"/>
              <a:pathLst>
                <a:path w="53103" h="69194" extrusionOk="0">
                  <a:moveTo>
                    <a:pt x="50153" y="0"/>
                  </a:moveTo>
                  <a:cubicBezTo>
                    <a:pt x="49811" y="0"/>
                    <a:pt x="49470" y="76"/>
                    <a:pt x="49210" y="228"/>
                  </a:cubicBezTo>
                  <a:lnTo>
                    <a:pt x="945" y="28092"/>
                  </a:lnTo>
                  <a:cubicBezTo>
                    <a:pt x="424" y="28391"/>
                    <a:pt x="0" y="29126"/>
                    <a:pt x="0" y="29726"/>
                  </a:cubicBezTo>
                  <a:lnTo>
                    <a:pt x="4" y="66723"/>
                  </a:lnTo>
                  <a:cubicBezTo>
                    <a:pt x="4" y="67320"/>
                    <a:pt x="427" y="68058"/>
                    <a:pt x="945" y="68354"/>
                  </a:cubicBezTo>
                  <a:lnTo>
                    <a:pt x="2011" y="68972"/>
                  </a:lnTo>
                  <a:cubicBezTo>
                    <a:pt x="2269" y="69120"/>
                    <a:pt x="2610" y="69194"/>
                    <a:pt x="2952" y="69194"/>
                  </a:cubicBezTo>
                  <a:cubicBezTo>
                    <a:pt x="3294" y="69194"/>
                    <a:pt x="3636" y="69120"/>
                    <a:pt x="3896" y="68972"/>
                  </a:cubicBezTo>
                  <a:lnTo>
                    <a:pt x="52158" y="41105"/>
                  </a:lnTo>
                  <a:cubicBezTo>
                    <a:pt x="52679" y="40804"/>
                    <a:pt x="53102" y="40070"/>
                    <a:pt x="53102" y="39470"/>
                  </a:cubicBezTo>
                  <a:lnTo>
                    <a:pt x="53102" y="2472"/>
                  </a:lnTo>
                  <a:cubicBezTo>
                    <a:pt x="53102" y="1872"/>
                    <a:pt x="52682" y="1142"/>
                    <a:pt x="52158" y="842"/>
                  </a:cubicBezTo>
                  <a:lnTo>
                    <a:pt x="51096" y="228"/>
                  </a:lnTo>
                  <a:cubicBezTo>
                    <a:pt x="50835" y="76"/>
                    <a:pt x="50494" y="0"/>
                    <a:pt x="50153" y="0"/>
                  </a:cubicBezTo>
                  <a:close/>
                </a:path>
              </a:pathLst>
            </a:custGeom>
            <a:solidFill>
              <a:schemeClr val="bg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5362;p40">
              <a:extLst>
                <a:ext uri="{FF2B5EF4-FFF2-40B4-BE49-F238E27FC236}">
                  <a16:creationId xmlns:a16="http://schemas.microsoft.com/office/drawing/2014/main" id="{4F356D1A-DA45-2C88-09D2-C90459BBFE8B}"/>
                </a:ext>
              </a:extLst>
            </p:cNvPr>
            <p:cNvSpPr/>
            <p:nvPr/>
          </p:nvSpPr>
          <p:spPr>
            <a:xfrm>
              <a:off x="1512250" y="949375"/>
              <a:ext cx="1303225" cy="704625"/>
            </a:xfrm>
            <a:custGeom>
              <a:avLst/>
              <a:gdLst/>
              <a:ahLst/>
              <a:cxnLst/>
              <a:rect l="l" t="t" r="r" b="b"/>
              <a:pathLst>
                <a:path w="52129" h="28185" extrusionOk="0">
                  <a:moveTo>
                    <a:pt x="51493" y="1"/>
                  </a:moveTo>
                  <a:lnTo>
                    <a:pt x="51882" y="228"/>
                  </a:lnTo>
                  <a:cubicBezTo>
                    <a:pt x="51967" y="276"/>
                    <a:pt x="52049" y="334"/>
                    <a:pt x="52128" y="402"/>
                  </a:cubicBezTo>
                  <a:lnTo>
                    <a:pt x="52128" y="402"/>
                  </a:lnTo>
                  <a:cubicBezTo>
                    <a:pt x="52049" y="334"/>
                    <a:pt x="51968" y="276"/>
                    <a:pt x="51886" y="224"/>
                  </a:cubicBezTo>
                  <a:lnTo>
                    <a:pt x="51493" y="1"/>
                  </a:lnTo>
                  <a:close/>
                  <a:moveTo>
                    <a:pt x="417" y="27664"/>
                  </a:moveTo>
                  <a:lnTo>
                    <a:pt x="417" y="27664"/>
                  </a:lnTo>
                  <a:cubicBezTo>
                    <a:pt x="258" y="27806"/>
                    <a:pt x="113" y="27984"/>
                    <a:pt x="0" y="28184"/>
                  </a:cubicBezTo>
                  <a:cubicBezTo>
                    <a:pt x="113" y="27988"/>
                    <a:pt x="258" y="27806"/>
                    <a:pt x="417" y="276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5363;p40">
              <a:extLst>
                <a:ext uri="{FF2B5EF4-FFF2-40B4-BE49-F238E27FC236}">
                  <a16:creationId xmlns:a16="http://schemas.microsoft.com/office/drawing/2014/main" id="{175CF158-E91B-A370-EC19-75E5ADBFED99}"/>
                </a:ext>
              </a:extLst>
            </p:cNvPr>
            <p:cNvSpPr/>
            <p:nvPr/>
          </p:nvSpPr>
          <p:spPr>
            <a:xfrm>
              <a:off x="1512250" y="934025"/>
              <a:ext cx="1313775" cy="758500"/>
            </a:xfrm>
            <a:custGeom>
              <a:avLst/>
              <a:gdLst/>
              <a:ahLst/>
              <a:cxnLst/>
              <a:rect l="l" t="t" r="r" b="b"/>
              <a:pathLst>
                <a:path w="52551" h="30340" extrusionOk="0">
                  <a:moveTo>
                    <a:pt x="49876" y="1"/>
                  </a:moveTo>
                  <a:cubicBezTo>
                    <a:pt x="49723" y="1"/>
                    <a:pt x="49572" y="15"/>
                    <a:pt x="49427" y="45"/>
                  </a:cubicBezTo>
                  <a:cubicBezTo>
                    <a:pt x="49247" y="83"/>
                    <a:pt x="49079" y="145"/>
                    <a:pt x="48934" y="228"/>
                  </a:cubicBezTo>
                  <a:lnTo>
                    <a:pt x="669" y="28092"/>
                  </a:lnTo>
                  <a:cubicBezTo>
                    <a:pt x="583" y="28143"/>
                    <a:pt x="497" y="28205"/>
                    <a:pt x="417" y="28278"/>
                  </a:cubicBezTo>
                  <a:cubicBezTo>
                    <a:pt x="258" y="28419"/>
                    <a:pt x="113" y="28598"/>
                    <a:pt x="0" y="28798"/>
                  </a:cubicBezTo>
                  <a:lnTo>
                    <a:pt x="2679" y="30339"/>
                  </a:lnTo>
                  <a:lnTo>
                    <a:pt x="52551" y="1546"/>
                  </a:lnTo>
                  <a:cubicBezTo>
                    <a:pt x="52438" y="1345"/>
                    <a:pt x="52293" y="1162"/>
                    <a:pt x="52131" y="1018"/>
                  </a:cubicBezTo>
                  <a:cubicBezTo>
                    <a:pt x="52051" y="949"/>
                    <a:pt x="51968" y="890"/>
                    <a:pt x="51882" y="842"/>
                  </a:cubicBezTo>
                  <a:lnTo>
                    <a:pt x="51493" y="615"/>
                  </a:lnTo>
                  <a:lnTo>
                    <a:pt x="50816" y="228"/>
                  </a:lnTo>
                  <a:cubicBezTo>
                    <a:pt x="50658" y="135"/>
                    <a:pt x="50465" y="69"/>
                    <a:pt x="50261" y="35"/>
                  </a:cubicBezTo>
                  <a:cubicBezTo>
                    <a:pt x="50137" y="11"/>
                    <a:pt x="50006" y="1"/>
                    <a:pt x="49876" y="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5364;p40">
              <a:extLst>
                <a:ext uri="{FF2B5EF4-FFF2-40B4-BE49-F238E27FC236}">
                  <a16:creationId xmlns:a16="http://schemas.microsoft.com/office/drawing/2014/main" id="{A4922159-6DC2-43F4-914A-A5E2A109C4D6}"/>
                </a:ext>
              </a:extLst>
            </p:cNvPr>
            <p:cNvSpPr/>
            <p:nvPr/>
          </p:nvSpPr>
          <p:spPr>
            <a:xfrm>
              <a:off x="1505350" y="1677175"/>
              <a:ext cx="13475" cy="957175"/>
            </a:xfrm>
            <a:custGeom>
              <a:avLst/>
              <a:gdLst/>
              <a:ahLst/>
              <a:cxnLst/>
              <a:rect l="l" t="t" r="r" b="b"/>
              <a:pathLst>
                <a:path w="539" h="38287" extrusionOk="0">
                  <a:moveTo>
                    <a:pt x="0" y="0"/>
                  </a:moveTo>
                  <a:lnTo>
                    <a:pt x="0" y="36994"/>
                  </a:lnTo>
                  <a:cubicBezTo>
                    <a:pt x="0" y="37428"/>
                    <a:pt x="221" y="37928"/>
                    <a:pt x="538" y="38286"/>
                  </a:cubicBezTo>
                  <a:cubicBezTo>
                    <a:pt x="221" y="37928"/>
                    <a:pt x="4" y="37425"/>
                    <a:pt x="4" y="3699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5365;p40">
              <a:extLst>
                <a:ext uri="{FF2B5EF4-FFF2-40B4-BE49-F238E27FC236}">
                  <a16:creationId xmlns:a16="http://schemas.microsoft.com/office/drawing/2014/main" id="{15257E32-C3D5-9E62-9105-D76D8EF2CA50}"/>
                </a:ext>
              </a:extLst>
            </p:cNvPr>
            <p:cNvSpPr/>
            <p:nvPr/>
          </p:nvSpPr>
          <p:spPr>
            <a:xfrm>
              <a:off x="1505350" y="1653975"/>
              <a:ext cx="92425" cy="1009850"/>
            </a:xfrm>
            <a:custGeom>
              <a:avLst/>
              <a:gdLst/>
              <a:ahLst/>
              <a:cxnLst/>
              <a:rect l="l" t="t" r="r" b="b"/>
              <a:pathLst>
                <a:path w="3697" h="40394" extrusionOk="0">
                  <a:moveTo>
                    <a:pt x="276" y="0"/>
                  </a:moveTo>
                  <a:cubicBezTo>
                    <a:pt x="107" y="293"/>
                    <a:pt x="0" y="628"/>
                    <a:pt x="0" y="928"/>
                  </a:cubicBezTo>
                  <a:lnTo>
                    <a:pt x="4" y="37925"/>
                  </a:lnTo>
                  <a:cubicBezTo>
                    <a:pt x="4" y="38353"/>
                    <a:pt x="221" y="38856"/>
                    <a:pt x="538" y="39214"/>
                  </a:cubicBezTo>
                  <a:cubicBezTo>
                    <a:pt x="662" y="39353"/>
                    <a:pt x="800" y="39473"/>
                    <a:pt x="945" y="39556"/>
                  </a:cubicBezTo>
                  <a:lnTo>
                    <a:pt x="1987" y="40159"/>
                  </a:lnTo>
                  <a:lnTo>
                    <a:pt x="2011" y="40174"/>
                  </a:lnTo>
                  <a:cubicBezTo>
                    <a:pt x="2090" y="40218"/>
                    <a:pt x="2176" y="40256"/>
                    <a:pt x="2269" y="40287"/>
                  </a:cubicBezTo>
                  <a:cubicBezTo>
                    <a:pt x="2390" y="40328"/>
                    <a:pt x="2517" y="40360"/>
                    <a:pt x="2655" y="40377"/>
                  </a:cubicBezTo>
                  <a:cubicBezTo>
                    <a:pt x="2752" y="40390"/>
                    <a:pt x="2848" y="40394"/>
                    <a:pt x="2948" y="40394"/>
                  </a:cubicBezTo>
                  <a:cubicBezTo>
                    <a:pt x="3100" y="40394"/>
                    <a:pt x="3255" y="40380"/>
                    <a:pt x="3400" y="40349"/>
                  </a:cubicBezTo>
                  <a:cubicBezTo>
                    <a:pt x="3465" y="40336"/>
                    <a:pt x="3527" y="40318"/>
                    <a:pt x="3583" y="40301"/>
                  </a:cubicBezTo>
                  <a:cubicBezTo>
                    <a:pt x="3624" y="40287"/>
                    <a:pt x="3658" y="40274"/>
                    <a:pt x="3696" y="40256"/>
                  </a:cubicBezTo>
                  <a:lnTo>
                    <a:pt x="3696" y="40256"/>
                  </a:lnTo>
                  <a:cubicBezTo>
                    <a:pt x="3613" y="40287"/>
                    <a:pt x="3538" y="40301"/>
                    <a:pt x="3469" y="40301"/>
                  </a:cubicBezTo>
                  <a:cubicBezTo>
                    <a:pt x="3386" y="40301"/>
                    <a:pt x="3311" y="40280"/>
                    <a:pt x="3244" y="40249"/>
                  </a:cubicBezTo>
                  <a:cubicBezTo>
                    <a:pt x="3066" y="40153"/>
                    <a:pt x="2955" y="39938"/>
                    <a:pt x="2955" y="39628"/>
                  </a:cubicBezTo>
                  <a:lnTo>
                    <a:pt x="2955" y="2631"/>
                  </a:lnTo>
                  <a:cubicBezTo>
                    <a:pt x="2955" y="2245"/>
                    <a:pt x="3152" y="1948"/>
                    <a:pt x="3445" y="1828"/>
                  </a:cubicBezTo>
                  <a:lnTo>
                    <a:pt x="2955" y="1541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5366;p40">
              <a:extLst>
                <a:ext uri="{FF2B5EF4-FFF2-40B4-BE49-F238E27FC236}">
                  <a16:creationId xmlns:a16="http://schemas.microsoft.com/office/drawing/2014/main" id="{F4BDF628-C432-1161-DFD9-5DB4AFB941F0}"/>
                </a:ext>
              </a:extLst>
            </p:cNvPr>
            <p:cNvSpPr/>
            <p:nvPr/>
          </p:nvSpPr>
          <p:spPr>
            <a:xfrm>
              <a:off x="1579200" y="974975"/>
              <a:ext cx="1253725" cy="1685225"/>
            </a:xfrm>
            <a:custGeom>
              <a:avLst/>
              <a:gdLst/>
              <a:ahLst/>
              <a:cxnLst/>
              <a:rect l="l" t="t" r="r" b="b"/>
              <a:pathLst>
                <a:path w="50149" h="67409" extrusionOk="0">
                  <a:moveTo>
                    <a:pt x="49925" y="0"/>
                  </a:moveTo>
                  <a:lnTo>
                    <a:pt x="30254" y="30136"/>
                  </a:lnTo>
                  <a:lnTo>
                    <a:pt x="26664" y="35636"/>
                  </a:lnTo>
                  <a:cubicBezTo>
                    <a:pt x="25978" y="36687"/>
                    <a:pt x="24820" y="37284"/>
                    <a:pt x="23620" y="37284"/>
                  </a:cubicBezTo>
                  <a:cubicBezTo>
                    <a:pt x="23196" y="37284"/>
                    <a:pt x="22768" y="37208"/>
                    <a:pt x="22351" y="37053"/>
                  </a:cubicBezTo>
                  <a:lnTo>
                    <a:pt x="1" y="28701"/>
                  </a:lnTo>
                  <a:lnTo>
                    <a:pt x="19134" y="37150"/>
                  </a:lnTo>
                  <a:lnTo>
                    <a:pt x="1" y="66172"/>
                  </a:lnTo>
                  <a:lnTo>
                    <a:pt x="1" y="66788"/>
                  </a:lnTo>
                  <a:cubicBezTo>
                    <a:pt x="1" y="67098"/>
                    <a:pt x="112" y="67313"/>
                    <a:pt x="290" y="67409"/>
                  </a:cubicBezTo>
                  <a:lnTo>
                    <a:pt x="19227" y="37188"/>
                  </a:lnTo>
                  <a:lnTo>
                    <a:pt x="22196" y="38501"/>
                  </a:lnTo>
                  <a:cubicBezTo>
                    <a:pt x="22671" y="38711"/>
                    <a:pt x="23168" y="38811"/>
                    <a:pt x="23661" y="38811"/>
                  </a:cubicBezTo>
                  <a:cubicBezTo>
                    <a:pt x="24882" y="38811"/>
                    <a:pt x="26061" y="38194"/>
                    <a:pt x="26744" y="37101"/>
                  </a:cubicBezTo>
                  <a:lnTo>
                    <a:pt x="30916" y="30429"/>
                  </a:lnTo>
                  <a:lnTo>
                    <a:pt x="49856" y="38791"/>
                  </a:lnTo>
                  <a:cubicBezTo>
                    <a:pt x="50032" y="38491"/>
                    <a:pt x="50145" y="38152"/>
                    <a:pt x="50148" y="37850"/>
                  </a:cubicBezTo>
                  <a:lnTo>
                    <a:pt x="30967" y="30343"/>
                  </a:lnTo>
                  <a:lnTo>
                    <a:pt x="49925" y="4"/>
                  </a:lnTo>
                  <a:lnTo>
                    <a:pt x="499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5367;p40">
              <a:extLst>
                <a:ext uri="{FF2B5EF4-FFF2-40B4-BE49-F238E27FC236}">
                  <a16:creationId xmlns:a16="http://schemas.microsoft.com/office/drawing/2014/main" id="{971795EC-7532-F60E-63CB-F248D959D44E}"/>
                </a:ext>
              </a:extLst>
            </p:cNvPr>
            <p:cNvSpPr/>
            <p:nvPr/>
          </p:nvSpPr>
          <p:spPr>
            <a:xfrm>
              <a:off x="1289050" y="1415600"/>
              <a:ext cx="428375" cy="552500"/>
            </a:xfrm>
            <a:custGeom>
              <a:avLst/>
              <a:gdLst/>
              <a:ahLst/>
              <a:cxnLst/>
              <a:rect l="l" t="t" r="r" b="b"/>
              <a:pathLst>
                <a:path w="17135" h="22100" extrusionOk="0">
                  <a:moveTo>
                    <a:pt x="11718" y="1"/>
                  </a:moveTo>
                  <a:cubicBezTo>
                    <a:pt x="10631" y="1"/>
                    <a:pt x="9404" y="355"/>
                    <a:pt x="8104" y="1105"/>
                  </a:cubicBezTo>
                  <a:cubicBezTo>
                    <a:pt x="3632" y="3687"/>
                    <a:pt x="1" y="9973"/>
                    <a:pt x="1" y="15139"/>
                  </a:cubicBezTo>
                  <a:cubicBezTo>
                    <a:pt x="1" y="17721"/>
                    <a:pt x="908" y="19531"/>
                    <a:pt x="2367" y="20379"/>
                  </a:cubicBezTo>
                  <a:lnTo>
                    <a:pt x="2367" y="20383"/>
                  </a:lnTo>
                  <a:lnTo>
                    <a:pt x="2373" y="20386"/>
                  </a:lnTo>
                  <a:lnTo>
                    <a:pt x="2377" y="20386"/>
                  </a:lnTo>
                  <a:lnTo>
                    <a:pt x="5376" y="22100"/>
                  </a:lnTo>
                  <a:lnTo>
                    <a:pt x="6094" y="20900"/>
                  </a:lnTo>
                  <a:cubicBezTo>
                    <a:pt x="6835" y="20731"/>
                    <a:pt x="7604" y="20465"/>
                    <a:pt x="8417" y="19997"/>
                  </a:cubicBezTo>
                  <a:cubicBezTo>
                    <a:pt x="12894" y="17411"/>
                    <a:pt x="16521" y="11128"/>
                    <a:pt x="16521" y="5960"/>
                  </a:cubicBezTo>
                  <a:cubicBezTo>
                    <a:pt x="16521" y="5194"/>
                    <a:pt x="16417" y="4518"/>
                    <a:pt x="16269" y="3891"/>
                  </a:cubicBezTo>
                  <a:lnTo>
                    <a:pt x="17135" y="2439"/>
                  </a:lnTo>
                  <a:lnTo>
                    <a:pt x="13838" y="536"/>
                  </a:lnTo>
                  <a:lnTo>
                    <a:pt x="13834" y="536"/>
                  </a:lnTo>
                  <a:lnTo>
                    <a:pt x="13804" y="519"/>
                  </a:lnTo>
                  <a:lnTo>
                    <a:pt x="13800" y="522"/>
                  </a:lnTo>
                  <a:cubicBezTo>
                    <a:pt x="13193" y="180"/>
                    <a:pt x="12491" y="1"/>
                    <a:pt x="11718" y="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5368;p40">
              <a:extLst>
                <a:ext uri="{FF2B5EF4-FFF2-40B4-BE49-F238E27FC236}">
                  <a16:creationId xmlns:a16="http://schemas.microsoft.com/office/drawing/2014/main" id="{549F3FB0-562B-9161-1D2E-3A0402D5A10E}"/>
                </a:ext>
              </a:extLst>
            </p:cNvPr>
            <p:cNvSpPr/>
            <p:nvPr/>
          </p:nvSpPr>
          <p:spPr>
            <a:xfrm>
              <a:off x="1367425" y="1460475"/>
              <a:ext cx="405150" cy="523200"/>
            </a:xfrm>
            <a:custGeom>
              <a:avLst/>
              <a:gdLst/>
              <a:ahLst/>
              <a:cxnLst/>
              <a:rect l="l" t="t" r="r" b="b"/>
              <a:pathLst>
                <a:path w="16206" h="20928" extrusionOk="0">
                  <a:moveTo>
                    <a:pt x="11722" y="0"/>
                  </a:moveTo>
                  <a:cubicBezTo>
                    <a:pt x="10633" y="0"/>
                    <a:pt x="9404" y="356"/>
                    <a:pt x="8103" y="1106"/>
                  </a:cubicBezTo>
                  <a:cubicBezTo>
                    <a:pt x="3627" y="3689"/>
                    <a:pt x="0" y="9975"/>
                    <a:pt x="0" y="15144"/>
                  </a:cubicBezTo>
                  <a:cubicBezTo>
                    <a:pt x="0" y="18808"/>
                    <a:pt x="1826" y="20928"/>
                    <a:pt x="4486" y="20928"/>
                  </a:cubicBezTo>
                  <a:cubicBezTo>
                    <a:pt x="5575" y="20928"/>
                    <a:pt x="6803" y="20573"/>
                    <a:pt x="8103" y="19822"/>
                  </a:cubicBezTo>
                  <a:cubicBezTo>
                    <a:pt x="12579" y="17236"/>
                    <a:pt x="16206" y="10954"/>
                    <a:pt x="16206" y="5785"/>
                  </a:cubicBezTo>
                  <a:cubicBezTo>
                    <a:pt x="16206" y="2119"/>
                    <a:pt x="14380" y="0"/>
                    <a:pt x="11722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5369;p40">
              <a:extLst>
                <a:ext uri="{FF2B5EF4-FFF2-40B4-BE49-F238E27FC236}">
                  <a16:creationId xmlns:a16="http://schemas.microsoft.com/office/drawing/2014/main" id="{0B7591D6-8BBB-2919-9CBE-36EC803455A2}"/>
                </a:ext>
              </a:extLst>
            </p:cNvPr>
            <p:cNvSpPr/>
            <p:nvPr/>
          </p:nvSpPr>
          <p:spPr>
            <a:xfrm>
              <a:off x="1505175" y="1605675"/>
              <a:ext cx="106050" cy="248100"/>
            </a:xfrm>
            <a:custGeom>
              <a:avLst/>
              <a:gdLst/>
              <a:ahLst/>
              <a:cxnLst/>
              <a:rect l="l" t="t" r="r" b="b"/>
              <a:pathLst>
                <a:path w="4242" h="9924" extrusionOk="0">
                  <a:moveTo>
                    <a:pt x="4065" y="1"/>
                  </a:moveTo>
                  <a:cubicBezTo>
                    <a:pt x="4024" y="1"/>
                    <a:pt x="3979" y="15"/>
                    <a:pt x="3931" y="43"/>
                  </a:cubicBezTo>
                  <a:lnTo>
                    <a:pt x="3035" y="560"/>
                  </a:lnTo>
                  <a:cubicBezTo>
                    <a:pt x="2955" y="605"/>
                    <a:pt x="2886" y="670"/>
                    <a:pt x="2821" y="757"/>
                  </a:cubicBezTo>
                  <a:cubicBezTo>
                    <a:pt x="2755" y="843"/>
                    <a:pt x="2693" y="929"/>
                    <a:pt x="2631" y="1019"/>
                  </a:cubicBezTo>
                  <a:lnTo>
                    <a:pt x="132" y="4732"/>
                  </a:lnTo>
                  <a:cubicBezTo>
                    <a:pt x="62" y="4835"/>
                    <a:pt x="24" y="4936"/>
                    <a:pt x="11" y="5042"/>
                  </a:cubicBezTo>
                  <a:cubicBezTo>
                    <a:pt x="0" y="5146"/>
                    <a:pt x="21" y="5222"/>
                    <a:pt x="76" y="5270"/>
                  </a:cubicBezTo>
                  <a:lnTo>
                    <a:pt x="617" y="5742"/>
                  </a:lnTo>
                  <a:cubicBezTo>
                    <a:pt x="651" y="5768"/>
                    <a:pt x="689" y="5780"/>
                    <a:pt x="729" y="5780"/>
                  </a:cubicBezTo>
                  <a:cubicBezTo>
                    <a:pt x="760" y="5780"/>
                    <a:pt x="793" y="5773"/>
                    <a:pt x="828" y="5760"/>
                  </a:cubicBezTo>
                  <a:cubicBezTo>
                    <a:pt x="910" y="5725"/>
                    <a:pt x="983" y="5660"/>
                    <a:pt x="1055" y="5556"/>
                  </a:cubicBezTo>
                  <a:lnTo>
                    <a:pt x="2686" y="3139"/>
                  </a:lnTo>
                  <a:lnTo>
                    <a:pt x="2686" y="9700"/>
                  </a:lnTo>
                  <a:cubicBezTo>
                    <a:pt x="2686" y="9801"/>
                    <a:pt x="2718" y="9866"/>
                    <a:pt x="2780" y="9901"/>
                  </a:cubicBezTo>
                  <a:cubicBezTo>
                    <a:pt x="2806" y="9916"/>
                    <a:pt x="2835" y="9924"/>
                    <a:pt x="2866" y="9924"/>
                  </a:cubicBezTo>
                  <a:cubicBezTo>
                    <a:pt x="2906" y="9924"/>
                    <a:pt x="2951" y="9910"/>
                    <a:pt x="3000" y="9880"/>
                  </a:cubicBezTo>
                  <a:lnTo>
                    <a:pt x="3931" y="9342"/>
                  </a:lnTo>
                  <a:cubicBezTo>
                    <a:pt x="4013" y="9294"/>
                    <a:pt x="4086" y="9218"/>
                    <a:pt x="4148" y="9111"/>
                  </a:cubicBezTo>
                  <a:cubicBezTo>
                    <a:pt x="4210" y="9005"/>
                    <a:pt x="4241" y="8904"/>
                    <a:pt x="4241" y="8804"/>
                  </a:cubicBezTo>
                  <a:lnTo>
                    <a:pt x="4241" y="222"/>
                  </a:lnTo>
                  <a:cubicBezTo>
                    <a:pt x="4241" y="122"/>
                    <a:pt x="4210" y="56"/>
                    <a:pt x="4148" y="23"/>
                  </a:cubicBezTo>
                  <a:cubicBezTo>
                    <a:pt x="4122" y="8"/>
                    <a:pt x="4095" y="1"/>
                    <a:pt x="4065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5370;p40">
              <a:extLst>
                <a:ext uri="{FF2B5EF4-FFF2-40B4-BE49-F238E27FC236}">
                  <a16:creationId xmlns:a16="http://schemas.microsoft.com/office/drawing/2014/main" id="{F26075F8-46DF-0167-B930-D8D593EC4BA8}"/>
                </a:ext>
              </a:extLst>
            </p:cNvPr>
            <p:cNvSpPr/>
            <p:nvPr/>
          </p:nvSpPr>
          <p:spPr>
            <a:xfrm>
              <a:off x="3375350" y="2427000"/>
              <a:ext cx="174425" cy="100475"/>
            </a:xfrm>
            <a:custGeom>
              <a:avLst/>
              <a:gdLst/>
              <a:ahLst/>
              <a:cxnLst/>
              <a:rect l="l" t="t" r="r" b="b"/>
              <a:pathLst>
                <a:path w="6977" h="4019" extrusionOk="0">
                  <a:moveTo>
                    <a:pt x="3485" y="0"/>
                  </a:moveTo>
                  <a:cubicBezTo>
                    <a:pt x="2595" y="0"/>
                    <a:pt x="1704" y="196"/>
                    <a:pt x="1025" y="587"/>
                  </a:cubicBezTo>
                  <a:cubicBezTo>
                    <a:pt x="591" y="839"/>
                    <a:pt x="298" y="1139"/>
                    <a:pt x="139" y="1456"/>
                  </a:cubicBezTo>
                  <a:lnTo>
                    <a:pt x="4" y="1456"/>
                  </a:lnTo>
                  <a:lnTo>
                    <a:pt x="4" y="2001"/>
                  </a:lnTo>
                  <a:cubicBezTo>
                    <a:pt x="1" y="2518"/>
                    <a:pt x="343" y="3035"/>
                    <a:pt x="1025" y="3432"/>
                  </a:cubicBezTo>
                  <a:cubicBezTo>
                    <a:pt x="1704" y="3823"/>
                    <a:pt x="2595" y="4019"/>
                    <a:pt x="3485" y="4019"/>
                  </a:cubicBezTo>
                  <a:cubicBezTo>
                    <a:pt x="4376" y="4019"/>
                    <a:pt x="5266" y="3823"/>
                    <a:pt x="5946" y="3432"/>
                  </a:cubicBezTo>
                  <a:cubicBezTo>
                    <a:pt x="6638" y="3032"/>
                    <a:pt x="6976" y="2508"/>
                    <a:pt x="6966" y="1984"/>
                  </a:cubicBezTo>
                  <a:lnTo>
                    <a:pt x="6966" y="1456"/>
                  </a:lnTo>
                  <a:lnTo>
                    <a:pt x="6831" y="1456"/>
                  </a:lnTo>
                  <a:cubicBezTo>
                    <a:pt x="6673" y="1139"/>
                    <a:pt x="6380" y="839"/>
                    <a:pt x="5946" y="587"/>
                  </a:cubicBezTo>
                  <a:cubicBezTo>
                    <a:pt x="5266" y="196"/>
                    <a:pt x="4376" y="0"/>
                    <a:pt x="348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5371;p40">
              <a:extLst>
                <a:ext uri="{FF2B5EF4-FFF2-40B4-BE49-F238E27FC236}">
                  <a16:creationId xmlns:a16="http://schemas.microsoft.com/office/drawing/2014/main" id="{61C4F2F1-EA76-F8EF-6308-F28CD64EC9B1}"/>
                </a:ext>
              </a:extLst>
            </p:cNvPr>
            <p:cNvSpPr/>
            <p:nvPr/>
          </p:nvSpPr>
          <p:spPr>
            <a:xfrm>
              <a:off x="3366925" y="2413125"/>
              <a:ext cx="191125" cy="100550"/>
            </a:xfrm>
            <a:custGeom>
              <a:avLst/>
              <a:gdLst/>
              <a:ahLst/>
              <a:cxnLst/>
              <a:rect l="l" t="t" r="r" b="b"/>
              <a:pathLst>
                <a:path w="7645" h="4022" extrusionOk="0">
                  <a:moveTo>
                    <a:pt x="3822" y="1"/>
                  </a:moveTo>
                  <a:cubicBezTo>
                    <a:pt x="2932" y="1"/>
                    <a:pt x="2041" y="197"/>
                    <a:pt x="1362" y="591"/>
                  </a:cubicBezTo>
                  <a:cubicBezTo>
                    <a:pt x="0" y="1377"/>
                    <a:pt x="0" y="2649"/>
                    <a:pt x="1362" y="3432"/>
                  </a:cubicBezTo>
                  <a:cubicBezTo>
                    <a:pt x="2041" y="3825"/>
                    <a:pt x="2932" y="4022"/>
                    <a:pt x="3822" y="4022"/>
                  </a:cubicBezTo>
                  <a:cubicBezTo>
                    <a:pt x="4713" y="4022"/>
                    <a:pt x="5603" y="3825"/>
                    <a:pt x="6283" y="3432"/>
                  </a:cubicBezTo>
                  <a:cubicBezTo>
                    <a:pt x="7644" y="2649"/>
                    <a:pt x="7644" y="1373"/>
                    <a:pt x="6283" y="591"/>
                  </a:cubicBezTo>
                  <a:cubicBezTo>
                    <a:pt x="5603" y="197"/>
                    <a:pt x="4713" y="1"/>
                    <a:pt x="3822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5372;p40">
              <a:extLst>
                <a:ext uri="{FF2B5EF4-FFF2-40B4-BE49-F238E27FC236}">
                  <a16:creationId xmlns:a16="http://schemas.microsoft.com/office/drawing/2014/main" id="{40AB91D6-865F-1686-E048-1E6ACF1C1003}"/>
                </a:ext>
              </a:extLst>
            </p:cNvPr>
            <p:cNvSpPr/>
            <p:nvPr/>
          </p:nvSpPr>
          <p:spPr>
            <a:xfrm>
              <a:off x="3440100" y="1940500"/>
              <a:ext cx="44850" cy="529925"/>
            </a:xfrm>
            <a:custGeom>
              <a:avLst/>
              <a:gdLst/>
              <a:ahLst/>
              <a:cxnLst/>
              <a:rect l="l" t="t" r="r" b="b"/>
              <a:pathLst>
                <a:path w="1794" h="21197" extrusionOk="0">
                  <a:moveTo>
                    <a:pt x="0" y="1"/>
                  </a:moveTo>
                  <a:lnTo>
                    <a:pt x="0" y="20678"/>
                  </a:lnTo>
                  <a:cubicBezTo>
                    <a:pt x="0" y="20810"/>
                    <a:pt x="87" y="20944"/>
                    <a:pt x="263" y="21044"/>
                  </a:cubicBezTo>
                  <a:cubicBezTo>
                    <a:pt x="437" y="21146"/>
                    <a:pt x="666" y="21197"/>
                    <a:pt x="895" y="21197"/>
                  </a:cubicBezTo>
                  <a:cubicBezTo>
                    <a:pt x="1124" y="21197"/>
                    <a:pt x="1354" y="21146"/>
                    <a:pt x="1528" y="21044"/>
                  </a:cubicBezTo>
                  <a:cubicBezTo>
                    <a:pt x="1704" y="20944"/>
                    <a:pt x="1790" y="20810"/>
                    <a:pt x="1790" y="20678"/>
                  </a:cubicBezTo>
                  <a:lnTo>
                    <a:pt x="1793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5373;p40">
              <a:extLst>
                <a:ext uri="{FF2B5EF4-FFF2-40B4-BE49-F238E27FC236}">
                  <a16:creationId xmlns:a16="http://schemas.microsoft.com/office/drawing/2014/main" id="{84512F9A-604A-FF31-61DD-03CE6D3262D2}"/>
                </a:ext>
              </a:extLst>
            </p:cNvPr>
            <p:cNvSpPr/>
            <p:nvPr/>
          </p:nvSpPr>
          <p:spPr>
            <a:xfrm>
              <a:off x="3440100" y="1997050"/>
              <a:ext cx="44850" cy="42000"/>
            </a:xfrm>
            <a:custGeom>
              <a:avLst/>
              <a:gdLst/>
              <a:ahLst/>
              <a:cxnLst/>
              <a:rect l="l" t="t" r="r" b="b"/>
              <a:pathLst>
                <a:path w="1794" h="1680" extrusionOk="0">
                  <a:moveTo>
                    <a:pt x="0" y="0"/>
                  </a:moveTo>
                  <a:lnTo>
                    <a:pt x="0" y="649"/>
                  </a:lnTo>
                  <a:lnTo>
                    <a:pt x="1790" y="1679"/>
                  </a:lnTo>
                  <a:lnTo>
                    <a:pt x="1793" y="10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5374;p40">
              <a:extLst>
                <a:ext uri="{FF2B5EF4-FFF2-40B4-BE49-F238E27FC236}">
                  <a16:creationId xmlns:a16="http://schemas.microsoft.com/office/drawing/2014/main" id="{45A55AE4-6997-ECE0-9214-394C92AD8CBD}"/>
                </a:ext>
              </a:extLst>
            </p:cNvPr>
            <p:cNvSpPr/>
            <p:nvPr/>
          </p:nvSpPr>
          <p:spPr>
            <a:xfrm>
              <a:off x="3278925" y="1620900"/>
              <a:ext cx="447200" cy="458750"/>
            </a:xfrm>
            <a:custGeom>
              <a:avLst/>
              <a:gdLst/>
              <a:ahLst/>
              <a:cxnLst/>
              <a:rect l="l" t="t" r="r" b="b"/>
              <a:pathLst>
                <a:path w="17888" h="18350" extrusionOk="0">
                  <a:moveTo>
                    <a:pt x="4734" y="0"/>
                  </a:moveTo>
                  <a:cubicBezTo>
                    <a:pt x="4308" y="0"/>
                    <a:pt x="3833" y="137"/>
                    <a:pt x="3331" y="427"/>
                  </a:cubicBezTo>
                  <a:cubicBezTo>
                    <a:pt x="1493" y="1489"/>
                    <a:pt x="0" y="4182"/>
                    <a:pt x="0" y="6448"/>
                  </a:cubicBezTo>
                  <a:lnTo>
                    <a:pt x="0" y="10978"/>
                  </a:lnTo>
                  <a:cubicBezTo>
                    <a:pt x="0" y="11164"/>
                    <a:pt x="134" y="11395"/>
                    <a:pt x="296" y="11488"/>
                  </a:cubicBezTo>
                  <a:lnTo>
                    <a:pt x="12040" y="18277"/>
                  </a:lnTo>
                  <a:cubicBezTo>
                    <a:pt x="12123" y="18326"/>
                    <a:pt x="12230" y="18350"/>
                    <a:pt x="12337" y="18350"/>
                  </a:cubicBezTo>
                  <a:cubicBezTo>
                    <a:pt x="12354" y="18350"/>
                    <a:pt x="12371" y="18350"/>
                    <a:pt x="12389" y="18346"/>
                  </a:cubicBezTo>
                  <a:lnTo>
                    <a:pt x="12678" y="17764"/>
                  </a:lnTo>
                  <a:lnTo>
                    <a:pt x="15316" y="12478"/>
                  </a:lnTo>
                  <a:lnTo>
                    <a:pt x="16095" y="10916"/>
                  </a:lnTo>
                  <a:lnTo>
                    <a:pt x="17733" y="7627"/>
                  </a:lnTo>
                  <a:lnTo>
                    <a:pt x="17888" y="7320"/>
                  </a:lnTo>
                  <a:lnTo>
                    <a:pt x="5589" y="210"/>
                  </a:lnTo>
                  <a:lnTo>
                    <a:pt x="5586" y="216"/>
                  </a:lnTo>
                  <a:cubicBezTo>
                    <a:pt x="5334" y="74"/>
                    <a:pt x="5047" y="0"/>
                    <a:pt x="4734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5375;p40">
              <a:extLst>
                <a:ext uri="{FF2B5EF4-FFF2-40B4-BE49-F238E27FC236}">
                  <a16:creationId xmlns:a16="http://schemas.microsoft.com/office/drawing/2014/main" id="{5F45C8E6-0112-BEE9-FC03-F0D84979E7FD}"/>
                </a:ext>
              </a:extLst>
            </p:cNvPr>
            <p:cNvSpPr/>
            <p:nvPr/>
          </p:nvSpPr>
          <p:spPr>
            <a:xfrm>
              <a:off x="3584500" y="1809825"/>
              <a:ext cx="101200" cy="269825"/>
            </a:xfrm>
            <a:custGeom>
              <a:avLst/>
              <a:gdLst/>
              <a:ahLst/>
              <a:cxnLst/>
              <a:rect l="l" t="t" r="r" b="b"/>
              <a:pathLst>
                <a:path w="4048" h="10793" extrusionOk="0">
                  <a:moveTo>
                    <a:pt x="3444" y="0"/>
                  </a:moveTo>
                  <a:cubicBezTo>
                    <a:pt x="2703" y="277"/>
                    <a:pt x="0" y="2507"/>
                    <a:pt x="0" y="6020"/>
                  </a:cubicBezTo>
                  <a:cubicBezTo>
                    <a:pt x="0" y="8972"/>
                    <a:pt x="4" y="10506"/>
                    <a:pt x="7" y="10782"/>
                  </a:cubicBezTo>
                  <a:cubicBezTo>
                    <a:pt x="42" y="10789"/>
                    <a:pt x="79" y="10793"/>
                    <a:pt x="114" y="10793"/>
                  </a:cubicBezTo>
                  <a:cubicBezTo>
                    <a:pt x="131" y="10793"/>
                    <a:pt x="148" y="10793"/>
                    <a:pt x="166" y="10789"/>
                  </a:cubicBezTo>
                  <a:lnTo>
                    <a:pt x="455" y="10207"/>
                  </a:lnTo>
                  <a:lnTo>
                    <a:pt x="3093" y="4921"/>
                  </a:lnTo>
                  <a:lnTo>
                    <a:pt x="3872" y="3359"/>
                  </a:lnTo>
                  <a:lnTo>
                    <a:pt x="4048" y="3000"/>
                  </a:lnTo>
                  <a:lnTo>
                    <a:pt x="3444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5376;p40">
              <a:extLst>
                <a:ext uri="{FF2B5EF4-FFF2-40B4-BE49-F238E27FC236}">
                  <a16:creationId xmlns:a16="http://schemas.microsoft.com/office/drawing/2014/main" id="{40F63D7D-B065-22C2-7AD0-FB47FE39266F}"/>
                </a:ext>
              </a:extLst>
            </p:cNvPr>
            <p:cNvSpPr/>
            <p:nvPr/>
          </p:nvSpPr>
          <p:spPr>
            <a:xfrm>
              <a:off x="3587325" y="1897500"/>
              <a:ext cx="163625" cy="182150"/>
            </a:xfrm>
            <a:custGeom>
              <a:avLst/>
              <a:gdLst/>
              <a:ahLst/>
              <a:cxnLst/>
              <a:rect l="l" t="t" r="r" b="b"/>
              <a:pathLst>
                <a:path w="6545" h="7286" extrusionOk="0">
                  <a:moveTo>
                    <a:pt x="529" y="0"/>
                  </a:moveTo>
                  <a:cubicBezTo>
                    <a:pt x="198" y="831"/>
                    <a:pt x="1" y="1700"/>
                    <a:pt x="1" y="2513"/>
                  </a:cubicBezTo>
                  <a:lnTo>
                    <a:pt x="1" y="7286"/>
                  </a:lnTo>
                  <a:cubicBezTo>
                    <a:pt x="18" y="7286"/>
                    <a:pt x="35" y="7286"/>
                    <a:pt x="53" y="7282"/>
                  </a:cubicBezTo>
                  <a:cubicBezTo>
                    <a:pt x="142" y="7275"/>
                    <a:pt x="228" y="7254"/>
                    <a:pt x="297" y="7213"/>
                  </a:cubicBezTo>
                  <a:lnTo>
                    <a:pt x="6363" y="3710"/>
                  </a:lnTo>
                  <a:cubicBezTo>
                    <a:pt x="6373" y="3707"/>
                    <a:pt x="6383" y="3700"/>
                    <a:pt x="6393" y="3693"/>
                  </a:cubicBezTo>
                  <a:cubicBezTo>
                    <a:pt x="6452" y="3655"/>
                    <a:pt x="6493" y="3613"/>
                    <a:pt x="6517" y="3576"/>
                  </a:cubicBezTo>
                  <a:lnTo>
                    <a:pt x="6517" y="3572"/>
                  </a:lnTo>
                  <a:cubicBezTo>
                    <a:pt x="6545" y="3521"/>
                    <a:pt x="6538" y="3473"/>
                    <a:pt x="6490" y="3441"/>
                  </a:cubicBezTo>
                  <a:cubicBezTo>
                    <a:pt x="6393" y="3386"/>
                    <a:pt x="6317" y="3344"/>
                    <a:pt x="6317" y="3344"/>
                  </a:cubicBezTo>
                  <a:lnTo>
                    <a:pt x="2980" y="1414"/>
                  </a:lnTo>
                  <a:lnTo>
                    <a:pt x="828" y="172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chemeClr val="accent1">
                <a:lumMod val="1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5377;p40">
              <a:extLst>
                <a:ext uri="{FF2B5EF4-FFF2-40B4-BE49-F238E27FC236}">
                  <a16:creationId xmlns:a16="http://schemas.microsoft.com/office/drawing/2014/main" id="{C6C84454-1477-3897-952B-7BCE51984275}"/>
                </a:ext>
              </a:extLst>
            </p:cNvPr>
            <p:cNvSpPr/>
            <p:nvPr/>
          </p:nvSpPr>
          <p:spPr>
            <a:xfrm>
              <a:off x="3587325" y="1799100"/>
              <a:ext cx="166475" cy="280550"/>
            </a:xfrm>
            <a:custGeom>
              <a:avLst/>
              <a:gdLst/>
              <a:ahLst/>
              <a:cxnLst/>
              <a:rect l="l" t="t" r="r" b="b"/>
              <a:pathLst>
                <a:path w="6659" h="11222" extrusionOk="0">
                  <a:moveTo>
                    <a:pt x="4745" y="343"/>
                  </a:moveTo>
                  <a:cubicBezTo>
                    <a:pt x="4986" y="343"/>
                    <a:pt x="5204" y="395"/>
                    <a:pt x="5397" y="499"/>
                  </a:cubicBezTo>
                  <a:cubicBezTo>
                    <a:pt x="5980" y="809"/>
                    <a:pt x="6317" y="1557"/>
                    <a:pt x="6317" y="2605"/>
                  </a:cubicBezTo>
                  <a:lnTo>
                    <a:pt x="6317" y="7177"/>
                  </a:lnTo>
                  <a:cubicBezTo>
                    <a:pt x="6317" y="7232"/>
                    <a:pt x="6280" y="7301"/>
                    <a:pt x="6228" y="7329"/>
                  </a:cubicBezTo>
                  <a:lnTo>
                    <a:pt x="432" y="10677"/>
                  </a:lnTo>
                  <a:cubicBezTo>
                    <a:pt x="418" y="10685"/>
                    <a:pt x="404" y="10689"/>
                    <a:pt x="392" y="10689"/>
                  </a:cubicBezTo>
                  <a:cubicBezTo>
                    <a:pt x="363" y="10689"/>
                    <a:pt x="342" y="10667"/>
                    <a:pt x="342" y="10625"/>
                  </a:cubicBezTo>
                  <a:lnTo>
                    <a:pt x="342" y="6449"/>
                  </a:lnTo>
                  <a:cubicBezTo>
                    <a:pt x="342" y="5722"/>
                    <a:pt x="511" y="4912"/>
                    <a:pt x="828" y="4108"/>
                  </a:cubicBezTo>
                  <a:cubicBezTo>
                    <a:pt x="835" y="4094"/>
                    <a:pt x="839" y="4078"/>
                    <a:pt x="846" y="4064"/>
                  </a:cubicBezTo>
                  <a:cubicBezTo>
                    <a:pt x="966" y="3767"/>
                    <a:pt x="1100" y="3478"/>
                    <a:pt x="1249" y="3201"/>
                  </a:cubicBezTo>
                  <a:cubicBezTo>
                    <a:pt x="1839" y="2116"/>
                    <a:pt x="2645" y="1219"/>
                    <a:pt x="3504" y="726"/>
                  </a:cubicBezTo>
                  <a:cubicBezTo>
                    <a:pt x="3945" y="471"/>
                    <a:pt x="4363" y="343"/>
                    <a:pt x="4745" y="343"/>
                  </a:cubicBezTo>
                  <a:close/>
                  <a:moveTo>
                    <a:pt x="4743" y="1"/>
                  </a:moveTo>
                  <a:cubicBezTo>
                    <a:pt x="4315" y="1"/>
                    <a:pt x="3837" y="138"/>
                    <a:pt x="3331" y="429"/>
                  </a:cubicBezTo>
                  <a:cubicBezTo>
                    <a:pt x="2376" y="981"/>
                    <a:pt x="1511" y="1978"/>
                    <a:pt x="908" y="3122"/>
                  </a:cubicBezTo>
                  <a:cubicBezTo>
                    <a:pt x="766" y="3388"/>
                    <a:pt x="639" y="3660"/>
                    <a:pt x="529" y="3936"/>
                  </a:cubicBezTo>
                  <a:cubicBezTo>
                    <a:pt x="198" y="4767"/>
                    <a:pt x="1" y="5636"/>
                    <a:pt x="1" y="6449"/>
                  </a:cubicBezTo>
                  <a:lnTo>
                    <a:pt x="1" y="11222"/>
                  </a:lnTo>
                  <a:cubicBezTo>
                    <a:pt x="18" y="11222"/>
                    <a:pt x="35" y="11222"/>
                    <a:pt x="53" y="11218"/>
                  </a:cubicBezTo>
                  <a:cubicBezTo>
                    <a:pt x="142" y="11211"/>
                    <a:pt x="228" y="11190"/>
                    <a:pt x="297" y="11149"/>
                  </a:cubicBezTo>
                  <a:lnTo>
                    <a:pt x="6363" y="7646"/>
                  </a:lnTo>
                  <a:cubicBezTo>
                    <a:pt x="6373" y="7643"/>
                    <a:pt x="6383" y="7636"/>
                    <a:pt x="6393" y="7629"/>
                  </a:cubicBezTo>
                  <a:cubicBezTo>
                    <a:pt x="6438" y="7598"/>
                    <a:pt x="6479" y="7557"/>
                    <a:pt x="6517" y="7512"/>
                  </a:cubicBezTo>
                  <a:lnTo>
                    <a:pt x="6517" y="7508"/>
                  </a:lnTo>
                  <a:cubicBezTo>
                    <a:pt x="6603" y="7401"/>
                    <a:pt x="6659" y="7260"/>
                    <a:pt x="6659" y="7135"/>
                  </a:cubicBezTo>
                  <a:lnTo>
                    <a:pt x="6659" y="2605"/>
                  </a:lnTo>
                  <a:cubicBezTo>
                    <a:pt x="6659" y="1395"/>
                    <a:pt x="6231" y="550"/>
                    <a:pt x="5552" y="192"/>
                  </a:cubicBezTo>
                  <a:cubicBezTo>
                    <a:pt x="5311" y="66"/>
                    <a:pt x="5039" y="1"/>
                    <a:pt x="474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solidFill>
                <a:schemeClr val="accent1">
                  <a:lumMod val="25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5378;p40">
              <a:extLst>
                <a:ext uri="{FF2B5EF4-FFF2-40B4-BE49-F238E27FC236}">
                  <a16:creationId xmlns:a16="http://schemas.microsoft.com/office/drawing/2014/main" id="{14440793-E60D-FBA8-1B3A-FA11B670869C}"/>
                </a:ext>
              </a:extLst>
            </p:cNvPr>
            <p:cNvSpPr/>
            <p:nvPr/>
          </p:nvSpPr>
          <p:spPr>
            <a:xfrm>
              <a:off x="3608025" y="1807675"/>
              <a:ext cx="137250" cy="173450"/>
            </a:xfrm>
            <a:custGeom>
              <a:avLst/>
              <a:gdLst/>
              <a:ahLst/>
              <a:cxnLst/>
              <a:rect l="l" t="t" r="r" b="b"/>
              <a:pathLst>
                <a:path w="5490" h="6938" extrusionOk="0">
                  <a:moveTo>
                    <a:pt x="3917" y="0"/>
                  </a:moveTo>
                  <a:cubicBezTo>
                    <a:pt x="3535" y="0"/>
                    <a:pt x="3117" y="128"/>
                    <a:pt x="2676" y="383"/>
                  </a:cubicBezTo>
                  <a:cubicBezTo>
                    <a:pt x="1600" y="1004"/>
                    <a:pt x="607" y="2249"/>
                    <a:pt x="18" y="3721"/>
                  </a:cubicBezTo>
                  <a:cubicBezTo>
                    <a:pt x="11" y="3735"/>
                    <a:pt x="7" y="3751"/>
                    <a:pt x="0" y="3765"/>
                  </a:cubicBezTo>
                  <a:lnTo>
                    <a:pt x="5489" y="6937"/>
                  </a:lnTo>
                  <a:lnTo>
                    <a:pt x="5489" y="2262"/>
                  </a:lnTo>
                  <a:cubicBezTo>
                    <a:pt x="5489" y="866"/>
                    <a:pt x="4886" y="0"/>
                    <a:pt x="3917" y="0"/>
                  </a:cubicBezTo>
                  <a:close/>
                </a:path>
              </a:pathLst>
            </a:custGeom>
            <a:solidFill>
              <a:schemeClr val="accent1">
                <a:lumMod val="1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5379;p40">
              <a:extLst>
                <a:ext uri="{FF2B5EF4-FFF2-40B4-BE49-F238E27FC236}">
                  <a16:creationId xmlns:a16="http://schemas.microsoft.com/office/drawing/2014/main" id="{4908234F-F489-D31E-668A-0A7CAC50A495}"/>
                </a:ext>
              </a:extLst>
            </p:cNvPr>
            <p:cNvSpPr/>
            <p:nvPr/>
          </p:nvSpPr>
          <p:spPr>
            <a:xfrm>
              <a:off x="3494075" y="1913950"/>
              <a:ext cx="51150" cy="63975"/>
            </a:xfrm>
            <a:custGeom>
              <a:avLst/>
              <a:gdLst/>
              <a:ahLst/>
              <a:cxnLst/>
              <a:rect l="l" t="t" r="r" b="b"/>
              <a:pathLst>
                <a:path w="2046" h="2559" extrusionOk="0">
                  <a:moveTo>
                    <a:pt x="721" y="0"/>
                  </a:moveTo>
                  <a:cubicBezTo>
                    <a:pt x="634" y="0"/>
                    <a:pt x="555" y="20"/>
                    <a:pt x="486" y="59"/>
                  </a:cubicBezTo>
                  <a:lnTo>
                    <a:pt x="483" y="59"/>
                  </a:lnTo>
                  <a:lnTo>
                    <a:pt x="0" y="339"/>
                  </a:lnTo>
                  <a:lnTo>
                    <a:pt x="96" y="504"/>
                  </a:lnTo>
                  <a:cubicBezTo>
                    <a:pt x="80" y="573"/>
                    <a:pt x="69" y="649"/>
                    <a:pt x="69" y="738"/>
                  </a:cubicBezTo>
                  <a:cubicBezTo>
                    <a:pt x="69" y="1321"/>
                    <a:pt x="479" y="2032"/>
                    <a:pt x="982" y="2321"/>
                  </a:cubicBezTo>
                  <a:cubicBezTo>
                    <a:pt x="1076" y="2376"/>
                    <a:pt x="1162" y="2404"/>
                    <a:pt x="1248" y="2425"/>
                  </a:cubicBezTo>
                  <a:lnTo>
                    <a:pt x="1328" y="2559"/>
                  </a:lnTo>
                  <a:lnTo>
                    <a:pt x="1776" y="2304"/>
                  </a:lnTo>
                  <a:lnTo>
                    <a:pt x="1779" y="2304"/>
                  </a:lnTo>
                  <a:lnTo>
                    <a:pt x="1779" y="2301"/>
                  </a:lnTo>
                  <a:cubicBezTo>
                    <a:pt x="1945" y="2207"/>
                    <a:pt x="2045" y="2000"/>
                    <a:pt x="2045" y="1711"/>
                  </a:cubicBezTo>
                  <a:cubicBezTo>
                    <a:pt x="2045" y="1125"/>
                    <a:pt x="1635" y="418"/>
                    <a:pt x="1131" y="125"/>
                  </a:cubicBezTo>
                  <a:cubicBezTo>
                    <a:pt x="983" y="40"/>
                    <a:pt x="844" y="0"/>
                    <a:pt x="72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5380;p40">
              <a:extLst>
                <a:ext uri="{FF2B5EF4-FFF2-40B4-BE49-F238E27FC236}">
                  <a16:creationId xmlns:a16="http://schemas.microsoft.com/office/drawing/2014/main" id="{93BF6162-A8AC-554D-9B59-496E38C52BE3}"/>
                </a:ext>
              </a:extLst>
            </p:cNvPr>
            <p:cNvSpPr/>
            <p:nvPr/>
          </p:nvSpPr>
          <p:spPr>
            <a:xfrm>
              <a:off x="3487775" y="1920600"/>
              <a:ext cx="45875" cy="59100"/>
            </a:xfrm>
            <a:custGeom>
              <a:avLst/>
              <a:gdLst/>
              <a:ahLst/>
              <a:cxnLst/>
              <a:rect l="l" t="t" r="r" b="b"/>
              <a:pathLst>
                <a:path w="1835" h="2364" extrusionOk="0">
                  <a:moveTo>
                    <a:pt x="509" y="0"/>
                  </a:moveTo>
                  <a:cubicBezTo>
                    <a:pt x="207" y="0"/>
                    <a:pt x="1" y="239"/>
                    <a:pt x="1" y="655"/>
                  </a:cubicBezTo>
                  <a:cubicBezTo>
                    <a:pt x="4" y="1238"/>
                    <a:pt x="410" y="1949"/>
                    <a:pt x="918" y="2238"/>
                  </a:cubicBezTo>
                  <a:cubicBezTo>
                    <a:pt x="1065" y="2323"/>
                    <a:pt x="1204" y="2364"/>
                    <a:pt x="1327" y="2364"/>
                  </a:cubicBezTo>
                  <a:cubicBezTo>
                    <a:pt x="1628" y="2364"/>
                    <a:pt x="1834" y="2124"/>
                    <a:pt x="1834" y="1710"/>
                  </a:cubicBezTo>
                  <a:cubicBezTo>
                    <a:pt x="1834" y="1128"/>
                    <a:pt x="1424" y="418"/>
                    <a:pt x="918" y="124"/>
                  </a:cubicBezTo>
                  <a:cubicBezTo>
                    <a:pt x="770" y="40"/>
                    <a:pt x="632" y="0"/>
                    <a:pt x="509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5381;p40">
              <a:extLst>
                <a:ext uri="{FF2B5EF4-FFF2-40B4-BE49-F238E27FC236}">
                  <a16:creationId xmlns:a16="http://schemas.microsoft.com/office/drawing/2014/main" id="{6D3D1357-73CF-E799-B44F-23D153E10483}"/>
                </a:ext>
              </a:extLst>
            </p:cNvPr>
            <p:cNvSpPr/>
            <p:nvPr/>
          </p:nvSpPr>
          <p:spPr>
            <a:xfrm>
              <a:off x="3504050" y="1755500"/>
              <a:ext cx="13325" cy="200975"/>
            </a:xfrm>
            <a:custGeom>
              <a:avLst/>
              <a:gdLst/>
              <a:ahLst/>
              <a:cxnLst/>
              <a:rect l="l" t="t" r="r" b="b"/>
              <a:pathLst>
                <a:path w="533" h="8039" extrusionOk="0">
                  <a:moveTo>
                    <a:pt x="267" y="1"/>
                  </a:moveTo>
                  <a:cubicBezTo>
                    <a:pt x="118" y="1"/>
                    <a:pt x="1" y="122"/>
                    <a:pt x="1" y="267"/>
                  </a:cubicBezTo>
                  <a:lnTo>
                    <a:pt x="1" y="7773"/>
                  </a:lnTo>
                  <a:cubicBezTo>
                    <a:pt x="1" y="7918"/>
                    <a:pt x="118" y="8039"/>
                    <a:pt x="267" y="8039"/>
                  </a:cubicBezTo>
                  <a:cubicBezTo>
                    <a:pt x="415" y="8039"/>
                    <a:pt x="532" y="7918"/>
                    <a:pt x="532" y="7773"/>
                  </a:cubicBezTo>
                  <a:lnTo>
                    <a:pt x="532" y="267"/>
                  </a:lnTo>
                  <a:cubicBezTo>
                    <a:pt x="532" y="122"/>
                    <a:pt x="415" y="1"/>
                    <a:pt x="267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5382;p40">
              <a:extLst>
                <a:ext uri="{FF2B5EF4-FFF2-40B4-BE49-F238E27FC236}">
                  <a16:creationId xmlns:a16="http://schemas.microsoft.com/office/drawing/2014/main" id="{62509BB7-9142-8523-9E71-935F4FFE50DE}"/>
                </a:ext>
              </a:extLst>
            </p:cNvPr>
            <p:cNvSpPr/>
            <p:nvPr/>
          </p:nvSpPr>
          <p:spPr>
            <a:xfrm>
              <a:off x="3437600" y="1742325"/>
              <a:ext cx="66475" cy="94500"/>
            </a:xfrm>
            <a:custGeom>
              <a:avLst/>
              <a:gdLst/>
              <a:ahLst/>
              <a:cxnLst/>
              <a:rect l="l" t="t" r="r" b="b"/>
              <a:pathLst>
                <a:path w="2659" h="3780" extrusionOk="0">
                  <a:moveTo>
                    <a:pt x="1" y="1"/>
                  </a:moveTo>
                  <a:lnTo>
                    <a:pt x="832" y="1604"/>
                  </a:lnTo>
                  <a:lnTo>
                    <a:pt x="1" y="2245"/>
                  </a:lnTo>
                  <a:lnTo>
                    <a:pt x="2659" y="3779"/>
                  </a:lnTo>
                  <a:lnTo>
                    <a:pt x="2659" y="153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5383;p40">
              <a:extLst>
                <a:ext uri="{FF2B5EF4-FFF2-40B4-BE49-F238E27FC236}">
                  <a16:creationId xmlns:a16="http://schemas.microsoft.com/office/drawing/2014/main" id="{D12C75CB-13EF-EB9C-0980-C7EDA48EB514}"/>
                </a:ext>
              </a:extLst>
            </p:cNvPr>
            <p:cNvSpPr/>
            <p:nvPr/>
          </p:nvSpPr>
          <p:spPr>
            <a:xfrm>
              <a:off x="3545200" y="1809900"/>
              <a:ext cx="165425" cy="215575"/>
            </a:xfrm>
            <a:custGeom>
              <a:avLst/>
              <a:gdLst/>
              <a:ahLst/>
              <a:cxnLst/>
              <a:rect l="l" t="t" r="r" b="b"/>
              <a:pathLst>
                <a:path w="6617" h="8623" extrusionOk="0">
                  <a:moveTo>
                    <a:pt x="369" y="0"/>
                  </a:moveTo>
                  <a:cubicBezTo>
                    <a:pt x="326" y="0"/>
                    <a:pt x="284" y="10"/>
                    <a:pt x="252" y="29"/>
                  </a:cubicBezTo>
                  <a:lnTo>
                    <a:pt x="117" y="104"/>
                  </a:lnTo>
                  <a:cubicBezTo>
                    <a:pt x="51" y="142"/>
                    <a:pt x="0" y="232"/>
                    <a:pt x="0" y="308"/>
                  </a:cubicBezTo>
                  <a:lnTo>
                    <a:pt x="0" y="4918"/>
                  </a:lnTo>
                  <a:cubicBezTo>
                    <a:pt x="0" y="4991"/>
                    <a:pt x="55" y="5083"/>
                    <a:pt x="117" y="5121"/>
                  </a:cubicBezTo>
                  <a:lnTo>
                    <a:pt x="6134" y="8594"/>
                  </a:lnTo>
                  <a:cubicBezTo>
                    <a:pt x="6165" y="8613"/>
                    <a:pt x="6207" y="8622"/>
                    <a:pt x="6249" y="8622"/>
                  </a:cubicBezTo>
                  <a:cubicBezTo>
                    <a:pt x="6292" y="8622"/>
                    <a:pt x="6335" y="8613"/>
                    <a:pt x="6368" y="8594"/>
                  </a:cubicBezTo>
                  <a:lnTo>
                    <a:pt x="6499" y="8517"/>
                  </a:lnTo>
                  <a:cubicBezTo>
                    <a:pt x="6565" y="8479"/>
                    <a:pt x="6616" y="8387"/>
                    <a:pt x="6616" y="8314"/>
                  </a:cubicBezTo>
                  <a:lnTo>
                    <a:pt x="6616" y="3704"/>
                  </a:lnTo>
                  <a:cubicBezTo>
                    <a:pt x="6616" y="3628"/>
                    <a:pt x="6565" y="3535"/>
                    <a:pt x="6499" y="3501"/>
                  </a:cubicBezTo>
                  <a:lnTo>
                    <a:pt x="486" y="29"/>
                  </a:lnTo>
                  <a:cubicBezTo>
                    <a:pt x="453" y="10"/>
                    <a:pt x="411" y="0"/>
                    <a:pt x="369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5384;p40">
              <a:extLst>
                <a:ext uri="{FF2B5EF4-FFF2-40B4-BE49-F238E27FC236}">
                  <a16:creationId xmlns:a16="http://schemas.microsoft.com/office/drawing/2014/main" id="{75514012-D3AB-A53B-0B07-06365970A76E}"/>
                </a:ext>
              </a:extLst>
            </p:cNvPr>
            <p:cNvSpPr/>
            <p:nvPr/>
          </p:nvSpPr>
          <p:spPr>
            <a:xfrm>
              <a:off x="3546025" y="1809900"/>
              <a:ext cx="163750" cy="94500"/>
            </a:xfrm>
            <a:custGeom>
              <a:avLst/>
              <a:gdLst/>
              <a:ahLst/>
              <a:cxnLst/>
              <a:rect l="l" t="t" r="r" b="b"/>
              <a:pathLst>
                <a:path w="6550" h="3780" extrusionOk="0">
                  <a:moveTo>
                    <a:pt x="336" y="0"/>
                  </a:moveTo>
                  <a:cubicBezTo>
                    <a:pt x="293" y="0"/>
                    <a:pt x="251" y="10"/>
                    <a:pt x="219" y="29"/>
                  </a:cubicBezTo>
                  <a:lnTo>
                    <a:pt x="84" y="104"/>
                  </a:lnTo>
                  <a:cubicBezTo>
                    <a:pt x="53" y="121"/>
                    <a:pt x="22" y="156"/>
                    <a:pt x="1" y="191"/>
                  </a:cubicBezTo>
                  <a:lnTo>
                    <a:pt x="6218" y="3780"/>
                  </a:lnTo>
                  <a:lnTo>
                    <a:pt x="6549" y="3587"/>
                  </a:lnTo>
                  <a:cubicBezTo>
                    <a:pt x="6528" y="3549"/>
                    <a:pt x="6500" y="3518"/>
                    <a:pt x="6466" y="3501"/>
                  </a:cubicBezTo>
                  <a:lnTo>
                    <a:pt x="453" y="29"/>
                  </a:lnTo>
                  <a:cubicBezTo>
                    <a:pt x="420" y="10"/>
                    <a:pt x="378" y="0"/>
                    <a:pt x="336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5385;p40">
              <a:extLst>
                <a:ext uri="{FF2B5EF4-FFF2-40B4-BE49-F238E27FC236}">
                  <a16:creationId xmlns:a16="http://schemas.microsoft.com/office/drawing/2014/main" id="{2F45DFF3-7052-9B2F-E004-0E6886C98D84}"/>
                </a:ext>
              </a:extLst>
            </p:cNvPr>
            <p:cNvSpPr/>
            <p:nvPr/>
          </p:nvSpPr>
          <p:spPr>
            <a:xfrm>
              <a:off x="3699125" y="1899575"/>
              <a:ext cx="11500" cy="125825"/>
            </a:xfrm>
            <a:custGeom>
              <a:avLst/>
              <a:gdLst/>
              <a:ahLst/>
              <a:cxnLst/>
              <a:rect l="l" t="t" r="r" b="b"/>
              <a:pathLst>
                <a:path w="460" h="5033" extrusionOk="0">
                  <a:moveTo>
                    <a:pt x="425" y="0"/>
                  </a:moveTo>
                  <a:lnTo>
                    <a:pt x="94" y="193"/>
                  </a:lnTo>
                  <a:lnTo>
                    <a:pt x="32" y="228"/>
                  </a:lnTo>
                  <a:cubicBezTo>
                    <a:pt x="66" y="245"/>
                    <a:pt x="94" y="279"/>
                    <a:pt x="94" y="328"/>
                  </a:cubicBezTo>
                  <a:lnTo>
                    <a:pt x="94" y="4937"/>
                  </a:lnTo>
                  <a:cubicBezTo>
                    <a:pt x="94" y="4978"/>
                    <a:pt x="77" y="5003"/>
                    <a:pt x="56" y="5016"/>
                  </a:cubicBezTo>
                  <a:cubicBezTo>
                    <a:pt x="49" y="5020"/>
                    <a:pt x="40" y="5022"/>
                    <a:pt x="31" y="5022"/>
                  </a:cubicBezTo>
                  <a:cubicBezTo>
                    <a:pt x="21" y="5022"/>
                    <a:pt x="11" y="5020"/>
                    <a:pt x="1" y="5016"/>
                  </a:cubicBezTo>
                  <a:lnTo>
                    <a:pt x="1" y="5016"/>
                  </a:lnTo>
                  <a:cubicBezTo>
                    <a:pt x="4" y="5020"/>
                    <a:pt x="8" y="5020"/>
                    <a:pt x="15" y="5024"/>
                  </a:cubicBezTo>
                  <a:cubicBezTo>
                    <a:pt x="21" y="5024"/>
                    <a:pt x="29" y="5027"/>
                    <a:pt x="35" y="5027"/>
                  </a:cubicBezTo>
                  <a:cubicBezTo>
                    <a:pt x="53" y="5031"/>
                    <a:pt x="72" y="5033"/>
                    <a:pt x="90" y="5033"/>
                  </a:cubicBezTo>
                  <a:cubicBezTo>
                    <a:pt x="103" y="5033"/>
                    <a:pt x="115" y="5032"/>
                    <a:pt x="128" y="5031"/>
                  </a:cubicBezTo>
                  <a:cubicBezTo>
                    <a:pt x="145" y="5031"/>
                    <a:pt x="163" y="5027"/>
                    <a:pt x="177" y="5020"/>
                  </a:cubicBezTo>
                  <a:cubicBezTo>
                    <a:pt x="190" y="5016"/>
                    <a:pt x="201" y="5013"/>
                    <a:pt x="211" y="5007"/>
                  </a:cubicBezTo>
                  <a:lnTo>
                    <a:pt x="342" y="4930"/>
                  </a:lnTo>
                  <a:cubicBezTo>
                    <a:pt x="408" y="4892"/>
                    <a:pt x="459" y="4800"/>
                    <a:pt x="459" y="4727"/>
                  </a:cubicBezTo>
                  <a:lnTo>
                    <a:pt x="459" y="117"/>
                  </a:lnTo>
                  <a:cubicBezTo>
                    <a:pt x="459" y="79"/>
                    <a:pt x="446" y="38"/>
                    <a:pt x="42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5386;p40">
              <a:extLst>
                <a:ext uri="{FF2B5EF4-FFF2-40B4-BE49-F238E27FC236}">
                  <a16:creationId xmlns:a16="http://schemas.microsoft.com/office/drawing/2014/main" id="{FBEAEFF8-D146-3915-A6E9-6D55F4946055}"/>
                </a:ext>
              </a:extLst>
            </p:cNvPr>
            <p:cNvSpPr/>
            <p:nvPr/>
          </p:nvSpPr>
          <p:spPr>
            <a:xfrm>
              <a:off x="3545200" y="1814400"/>
              <a:ext cx="156300" cy="210600"/>
            </a:xfrm>
            <a:custGeom>
              <a:avLst/>
              <a:gdLst/>
              <a:ahLst/>
              <a:cxnLst/>
              <a:rect l="l" t="t" r="r" b="b"/>
              <a:pathLst>
                <a:path w="6252" h="8424" extrusionOk="0">
                  <a:moveTo>
                    <a:pt x="13" y="0"/>
                  </a:moveTo>
                  <a:lnTo>
                    <a:pt x="2389" y="3803"/>
                  </a:lnTo>
                  <a:lnTo>
                    <a:pt x="0" y="4738"/>
                  </a:lnTo>
                  <a:cubicBezTo>
                    <a:pt x="0" y="4776"/>
                    <a:pt x="13" y="4820"/>
                    <a:pt x="37" y="4855"/>
                  </a:cubicBezTo>
                  <a:lnTo>
                    <a:pt x="2396" y="3813"/>
                  </a:lnTo>
                  <a:lnTo>
                    <a:pt x="2917" y="4645"/>
                  </a:lnTo>
                  <a:cubicBezTo>
                    <a:pt x="3003" y="4782"/>
                    <a:pt x="3150" y="4858"/>
                    <a:pt x="3301" y="4858"/>
                  </a:cubicBezTo>
                  <a:cubicBezTo>
                    <a:pt x="3362" y="4858"/>
                    <a:pt x="3424" y="4846"/>
                    <a:pt x="3482" y="4820"/>
                  </a:cubicBezTo>
                  <a:lnTo>
                    <a:pt x="3855" y="4658"/>
                  </a:lnTo>
                  <a:lnTo>
                    <a:pt x="6213" y="8423"/>
                  </a:lnTo>
                  <a:cubicBezTo>
                    <a:pt x="6234" y="8410"/>
                    <a:pt x="6251" y="8385"/>
                    <a:pt x="6251" y="8344"/>
                  </a:cubicBezTo>
                  <a:lnTo>
                    <a:pt x="6251" y="8269"/>
                  </a:lnTo>
                  <a:lnTo>
                    <a:pt x="3865" y="4652"/>
                  </a:lnTo>
                  <a:lnTo>
                    <a:pt x="6251" y="3600"/>
                  </a:lnTo>
                  <a:lnTo>
                    <a:pt x="3465" y="4641"/>
                  </a:lnTo>
                  <a:cubicBezTo>
                    <a:pt x="3413" y="4660"/>
                    <a:pt x="3360" y="4669"/>
                    <a:pt x="3307" y="4669"/>
                  </a:cubicBezTo>
                  <a:cubicBezTo>
                    <a:pt x="3156" y="4669"/>
                    <a:pt x="3012" y="4595"/>
                    <a:pt x="2927" y="4462"/>
                  </a:cubicBezTo>
                  <a:lnTo>
                    <a:pt x="2478" y="377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5387;p40">
              <a:extLst>
                <a:ext uri="{FF2B5EF4-FFF2-40B4-BE49-F238E27FC236}">
                  <a16:creationId xmlns:a16="http://schemas.microsoft.com/office/drawing/2014/main" id="{2C59616D-7719-6147-9232-275ED81D2EE9}"/>
                </a:ext>
              </a:extLst>
            </p:cNvPr>
            <p:cNvSpPr/>
            <p:nvPr/>
          </p:nvSpPr>
          <p:spPr>
            <a:xfrm>
              <a:off x="3588450" y="1876425"/>
              <a:ext cx="256900" cy="211125"/>
            </a:xfrm>
            <a:custGeom>
              <a:avLst/>
              <a:gdLst/>
              <a:ahLst/>
              <a:cxnLst/>
              <a:rect l="l" t="t" r="r" b="b"/>
              <a:pathLst>
                <a:path w="10276" h="8445" extrusionOk="0">
                  <a:moveTo>
                    <a:pt x="9671" y="1"/>
                  </a:moveTo>
                  <a:cubicBezTo>
                    <a:pt x="9407" y="1"/>
                    <a:pt x="8926" y="188"/>
                    <a:pt x="8242" y="584"/>
                  </a:cubicBezTo>
                  <a:cubicBezTo>
                    <a:pt x="6404" y="1647"/>
                    <a:pt x="3804" y="3788"/>
                    <a:pt x="2435" y="5371"/>
                  </a:cubicBezTo>
                  <a:cubicBezTo>
                    <a:pt x="2111" y="5746"/>
                    <a:pt x="1797" y="6105"/>
                    <a:pt x="1511" y="6432"/>
                  </a:cubicBezTo>
                  <a:lnTo>
                    <a:pt x="1507" y="6436"/>
                  </a:lnTo>
                  <a:lnTo>
                    <a:pt x="56" y="8115"/>
                  </a:lnTo>
                  <a:cubicBezTo>
                    <a:pt x="56" y="8115"/>
                    <a:pt x="56" y="8118"/>
                    <a:pt x="53" y="8118"/>
                  </a:cubicBezTo>
                  <a:cubicBezTo>
                    <a:pt x="0" y="8177"/>
                    <a:pt x="18" y="8260"/>
                    <a:pt x="83" y="8304"/>
                  </a:cubicBezTo>
                  <a:cubicBezTo>
                    <a:pt x="83" y="8308"/>
                    <a:pt x="86" y="8308"/>
                    <a:pt x="86" y="8308"/>
                  </a:cubicBezTo>
                  <a:lnTo>
                    <a:pt x="273" y="8415"/>
                  </a:lnTo>
                  <a:cubicBezTo>
                    <a:pt x="310" y="8436"/>
                    <a:pt x="359" y="8445"/>
                    <a:pt x="406" y="8445"/>
                  </a:cubicBezTo>
                  <a:cubicBezTo>
                    <a:pt x="421" y="8445"/>
                    <a:pt x="435" y="8444"/>
                    <a:pt x="449" y="8442"/>
                  </a:cubicBezTo>
                  <a:cubicBezTo>
                    <a:pt x="452" y="8442"/>
                    <a:pt x="459" y="8442"/>
                    <a:pt x="466" y="8439"/>
                  </a:cubicBezTo>
                  <a:lnTo>
                    <a:pt x="2456" y="6787"/>
                  </a:lnTo>
                  <a:lnTo>
                    <a:pt x="6614" y="4384"/>
                  </a:lnTo>
                  <a:lnTo>
                    <a:pt x="7262" y="3636"/>
                  </a:lnTo>
                  <a:lnTo>
                    <a:pt x="9093" y="1523"/>
                  </a:lnTo>
                  <a:cubicBezTo>
                    <a:pt x="9327" y="1254"/>
                    <a:pt x="9504" y="1022"/>
                    <a:pt x="9638" y="823"/>
                  </a:cubicBezTo>
                  <a:lnTo>
                    <a:pt x="10276" y="291"/>
                  </a:lnTo>
                  <a:cubicBezTo>
                    <a:pt x="10272" y="291"/>
                    <a:pt x="10269" y="291"/>
                    <a:pt x="10269" y="288"/>
                  </a:cubicBezTo>
                  <a:lnTo>
                    <a:pt x="9835" y="33"/>
                  </a:lnTo>
                  <a:lnTo>
                    <a:pt x="9830" y="36"/>
                  </a:lnTo>
                  <a:cubicBezTo>
                    <a:pt x="9791" y="13"/>
                    <a:pt x="9738" y="1"/>
                    <a:pt x="9671" y="1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5388;p40">
              <a:extLst>
                <a:ext uri="{FF2B5EF4-FFF2-40B4-BE49-F238E27FC236}">
                  <a16:creationId xmlns:a16="http://schemas.microsoft.com/office/drawing/2014/main" id="{C4186F82-8E91-B2D0-311B-1E62840678D6}"/>
                </a:ext>
              </a:extLst>
            </p:cNvPr>
            <p:cNvSpPr/>
            <p:nvPr/>
          </p:nvSpPr>
          <p:spPr>
            <a:xfrm>
              <a:off x="3599650" y="1882925"/>
              <a:ext cx="251475" cy="204575"/>
            </a:xfrm>
            <a:custGeom>
              <a:avLst/>
              <a:gdLst/>
              <a:ahLst/>
              <a:cxnLst/>
              <a:rect l="l" t="t" r="r" b="b"/>
              <a:pathLst>
                <a:path w="10059" h="8183" extrusionOk="0">
                  <a:moveTo>
                    <a:pt x="9678" y="1"/>
                  </a:moveTo>
                  <a:cubicBezTo>
                    <a:pt x="9413" y="1"/>
                    <a:pt x="8928" y="188"/>
                    <a:pt x="8241" y="587"/>
                  </a:cubicBezTo>
                  <a:cubicBezTo>
                    <a:pt x="6403" y="1648"/>
                    <a:pt x="3804" y="3790"/>
                    <a:pt x="2435" y="5369"/>
                  </a:cubicBezTo>
                  <a:cubicBezTo>
                    <a:pt x="2394" y="5421"/>
                    <a:pt x="2349" y="5469"/>
                    <a:pt x="2307" y="5517"/>
                  </a:cubicBezTo>
                  <a:lnTo>
                    <a:pt x="2304" y="5517"/>
                  </a:lnTo>
                  <a:cubicBezTo>
                    <a:pt x="1149" y="6852"/>
                    <a:pt x="204" y="7945"/>
                    <a:pt x="1" y="8182"/>
                  </a:cubicBezTo>
                  <a:cubicBezTo>
                    <a:pt x="4" y="8182"/>
                    <a:pt x="11" y="8182"/>
                    <a:pt x="18" y="8179"/>
                  </a:cubicBezTo>
                  <a:cubicBezTo>
                    <a:pt x="42" y="8176"/>
                    <a:pt x="66" y="8165"/>
                    <a:pt x="87" y="8155"/>
                  </a:cubicBezTo>
                  <a:lnTo>
                    <a:pt x="6480" y="4462"/>
                  </a:lnTo>
                  <a:cubicBezTo>
                    <a:pt x="6556" y="4421"/>
                    <a:pt x="6659" y="4334"/>
                    <a:pt x="6714" y="4269"/>
                  </a:cubicBezTo>
                  <a:lnTo>
                    <a:pt x="7859" y="2948"/>
                  </a:lnTo>
                  <a:cubicBezTo>
                    <a:pt x="7872" y="2938"/>
                    <a:pt x="7880" y="2924"/>
                    <a:pt x="7883" y="2921"/>
                  </a:cubicBezTo>
                  <a:lnTo>
                    <a:pt x="9093" y="1524"/>
                  </a:lnTo>
                  <a:cubicBezTo>
                    <a:pt x="9831" y="673"/>
                    <a:pt x="10059" y="159"/>
                    <a:pt x="9828" y="31"/>
                  </a:cubicBezTo>
                  <a:cubicBezTo>
                    <a:pt x="9824" y="31"/>
                    <a:pt x="9821" y="31"/>
                    <a:pt x="9821" y="28"/>
                  </a:cubicBezTo>
                  <a:cubicBezTo>
                    <a:pt x="9784" y="10"/>
                    <a:pt x="9736" y="1"/>
                    <a:pt x="9678" y="1"/>
                  </a:cubicBezTo>
                  <a:close/>
                </a:path>
              </a:pathLst>
            </a:custGeom>
            <a:solidFill>
              <a:schemeClr val="accent1">
                <a:lumMod val="1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8" name="Rectángulo 57">
            <a:extLst>
              <a:ext uri="{FF2B5EF4-FFF2-40B4-BE49-F238E27FC236}">
                <a16:creationId xmlns:a16="http://schemas.microsoft.com/office/drawing/2014/main" id="{1D48F180-4C15-1019-70F9-9641AAD81D26}"/>
              </a:ext>
            </a:extLst>
          </p:cNvPr>
          <p:cNvSpPr/>
          <p:nvPr/>
        </p:nvSpPr>
        <p:spPr>
          <a:xfrm>
            <a:off x="6709823" y="2984583"/>
            <a:ext cx="5246250" cy="2636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s-ES" sz="2667" kern="0" dirty="0">
                <a:solidFill>
                  <a:srgbClr val="FFFFF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Arial"/>
              </a:rPr>
              <a:t>De  1,764,764 usuarios que contestaron la encuesta de satisfacción, 1,650,054 opinaron estar satisfechos con la capacitación recibida, lo que representa el </a:t>
            </a:r>
            <a:r>
              <a:rPr lang="es-ES" sz="3200" b="1" kern="0" dirty="0">
                <a:solidFill>
                  <a:schemeClr val="accent6">
                    <a:lumMod val="7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Arial"/>
              </a:rPr>
              <a:t>93.5%</a:t>
            </a:r>
            <a:r>
              <a:rPr lang="es-ES" sz="2667" kern="0" dirty="0">
                <a:solidFill>
                  <a:srgbClr val="3747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Arial"/>
              </a:rPr>
              <a:t>.</a:t>
            </a:r>
          </a:p>
        </p:txBody>
      </p:sp>
      <p:sp>
        <p:nvSpPr>
          <p:cNvPr id="59" name="Google Shape;5155;p37">
            <a:extLst>
              <a:ext uri="{FF2B5EF4-FFF2-40B4-BE49-F238E27FC236}">
                <a16:creationId xmlns:a16="http://schemas.microsoft.com/office/drawing/2014/main" id="{B3C46DA3-0B24-36C8-2956-FA4261E1F087}"/>
              </a:ext>
            </a:extLst>
          </p:cNvPr>
          <p:cNvSpPr txBox="1">
            <a:spLocks/>
          </p:cNvSpPr>
          <p:nvPr/>
        </p:nvSpPr>
        <p:spPr>
          <a:xfrm>
            <a:off x="3522282" y="290762"/>
            <a:ext cx="6375083" cy="1231066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9170"/>
            <a:r>
              <a:rPr lang="es-ES" sz="3200" b="1" kern="0" dirty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OPINIONES DE SATISFACCIÓN 2018 - </a:t>
            </a:r>
            <a:r>
              <a:rPr lang="es-ES" sz="3200" b="1" dirty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MARZO 2025</a:t>
            </a:r>
            <a:endParaRPr lang="es-ES" sz="3200" b="1" kern="0" dirty="0">
              <a:solidFill>
                <a:schemeClr val="accent1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7072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0AFBE474-0CC7-6E56-28DA-910E0DE59200}"/>
              </a:ext>
            </a:extLst>
          </p:cNvPr>
          <p:cNvGrpSpPr/>
          <p:nvPr/>
        </p:nvGrpSpPr>
        <p:grpSpPr>
          <a:xfrm>
            <a:off x="7101891" y="1161143"/>
            <a:ext cx="3909862" cy="4559919"/>
            <a:chOff x="5205585" y="729935"/>
            <a:chExt cx="3053229" cy="3560861"/>
          </a:xfrm>
        </p:grpSpPr>
        <p:sp>
          <p:nvSpPr>
            <p:cNvPr id="3" name="Google Shape;729;p29">
              <a:extLst>
                <a:ext uri="{FF2B5EF4-FFF2-40B4-BE49-F238E27FC236}">
                  <a16:creationId xmlns:a16="http://schemas.microsoft.com/office/drawing/2014/main" id="{82DF836B-7A40-FE69-5178-AB37A9200B93}"/>
                </a:ext>
              </a:extLst>
            </p:cNvPr>
            <p:cNvSpPr/>
            <p:nvPr/>
          </p:nvSpPr>
          <p:spPr>
            <a:xfrm rot="-368550" flipH="1">
              <a:off x="5205585" y="3359654"/>
              <a:ext cx="3053229" cy="931142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" name="Google Shape;732;p29">
              <a:extLst>
                <a:ext uri="{FF2B5EF4-FFF2-40B4-BE49-F238E27FC236}">
                  <a16:creationId xmlns:a16="http://schemas.microsoft.com/office/drawing/2014/main" id="{18729CAB-07DA-FCA4-ABFB-4F9FC7EC382E}"/>
                </a:ext>
              </a:extLst>
            </p:cNvPr>
            <p:cNvSpPr/>
            <p:nvPr/>
          </p:nvSpPr>
          <p:spPr>
            <a:xfrm flipH="1">
              <a:off x="8096073" y="3351039"/>
              <a:ext cx="14312" cy="3533"/>
            </a:xfrm>
            <a:custGeom>
              <a:avLst/>
              <a:gdLst/>
              <a:ahLst/>
              <a:cxnLst/>
              <a:rect l="l" t="t" r="r" b="b"/>
              <a:pathLst>
                <a:path w="320" h="79" extrusionOk="0">
                  <a:moveTo>
                    <a:pt x="1" y="1"/>
                  </a:moveTo>
                  <a:lnTo>
                    <a:pt x="1" y="1"/>
                  </a:lnTo>
                  <a:cubicBezTo>
                    <a:pt x="86" y="51"/>
                    <a:pt x="205" y="78"/>
                    <a:pt x="320" y="78"/>
                  </a:cubicBezTo>
                  <a:cubicBezTo>
                    <a:pt x="205" y="78"/>
                    <a:pt x="89" y="51"/>
                    <a:pt x="1" y="1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" name="Google Shape;733;p29">
              <a:extLst>
                <a:ext uri="{FF2B5EF4-FFF2-40B4-BE49-F238E27FC236}">
                  <a16:creationId xmlns:a16="http://schemas.microsoft.com/office/drawing/2014/main" id="{60FA8F66-454E-3892-BD04-9C4EF75A13BB}"/>
                </a:ext>
              </a:extLst>
            </p:cNvPr>
            <p:cNvSpPr/>
            <p:nvPr/>
          </p:nvSpPr>
          <p:spPr>
            <a:xfrm flipH="1">
              <a:off x="8182750" y="2442109"/>
              <a:ext cx="16325" cy="2639"/>
            </a:xfrm>
            <a:custGeom>
              <a:avLst/>
              <a:gdLst/>
              <a:ahLst/>
              <a:cxnLst/>
              <a:rect l="l" t="t" r="r" b="b"/>
              <a:pathLst>
                <a:path w="365" h="59" extrusionOk="0">
                  <a:moveTo>
                    <a:pt x="1" y="1"/>
                  </a:moveTo>
                  <a:cubicBezTo>
                    <a:pt x="126" y="1"/>
                    <a:pt x="256" y="21"/>
                    <a:pt x="365" y="59"/>
                  </a:cubicBezTo>
                  <a:cubicBezTo>
                    <a:pt x="256" y="21"/>
                    <a:pt x="130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" name="Google Shape;734;p29">
              <a:extLst>
                <a:ext uri="{FF2B5EF4-FFF2-40B4-BE49-F238E27FC236}">
                  <a16:creationId xmlns:a16="http://schemas.microsoft.com/office/drawing/2014/main" id="{0994AD0B-6687-4C11-9342-87A9C227E3D4}"/>
                </a:ext>
              </a:extLst>
            </p:cNvPr>
            <p:cNvSpPr/>
            <p:nvPr/>
          </p:nvSpPr>
          <p:spPr>
            <a:xfrm flipH="1">
              <a:off x="6935415" y="3453348"/>
              <a:ext cx="473280" cy="287090"/>
            </a:xfrm>
            <a:custGeom>
              <a:avLst/>
              <a:gdLst/>
              <a:ahLst/>
              <a:cxnLst/>
              <a:rect l="l" t="t" r="r" b="b"/>
              <a:pathLst>
                <a:path w="10582" h="6419" extrusionOk="0">
                  <a:moveTo>
                    <a:pt x="10581" y="0"/>
                  </a:moveTo>
                  <a:lnTo>
                    <a:pt x="1" y="6120"/>
                  </a:lnTo>
                  <a:lnTo>
                    <a:pt x="504" y="6418"/>
                  </a:lnTo>
                  <a:lnTo>
                    <a:pt x="10581" y="595"/>
                  </a:lnTo>
                  <a:lnTo>
                    <a:pt x="10581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" name="Google Shape;735;p29">
              <a:extLst>
                <a:ext uri="{FF2B5EF4-FFF2-40B4-BE49-F238E27FC236}">
                  <a16:creationId xmlns:a16="http://schemas.microsoft.com/office/drawing/2014/main" id="{59FB0683-5CF6-5CFD-C6B2-7EC7995E3D70}"/>
                </a:ext>
              </a:extLst>
            </p:cNvPr>
            <p:cNvSpPr/>
            <p:nvPr/>
          </p:nvSpPr>
          <p:spPr>
            <a:xfrm flipH="1">
              <a:off x="7521939" y="1657582"/>
              <a:ext cx="449799" cy="1817266"/>
            </a:xfrm>
            <a:custGeom>
              <a:avLst/>
              <a:gdLst/>
              <a:ahLst/>
              <a:cxnLst/>
              <a:rect l="l" t="t" r="r" b="b"/>
              <a:pathLst>
                <a:path w="10057" h="40632" extrusionOk="0">
                  <a:moveTo>
                    <a:pt x="9155" y="1"/>
                  </a:moveTo>
                  <a:cubicBezTo>
                    <a:pt x="9092" y="1"/>
                    <a:pt x="9031" y="44"/>
                    <a:pt x="9013" y="112"/>
                  </a:cubicBezTo>
                  <a:lnTo>
                    <a:pt x="14" y="40062"/>
                  </a:lnTo>
                  <a:cubicBezTo>
                    <a:pt x="0" y="40123"/>
                    <a:pt x="28" y="40185"/>
                    <a:pt x="82" y="40216"/>
                  </a:cubicBezTo>
                  <a:lnTo>
                    <a:pt x="670" y="40556"/>
                  </a:lnTo>
                  <a:cubicBezTo>
                    <a:pt x="673" y="40559"/>
                    <a:pt x="673" y="40559"/>
                    <a:pt x="677" y="40562"/>
                  </a:cubicBezTo>
                  <a:cubicBezTo>
                    <a:pt x="764" y="40607"/>
                    <a:pt x="872" y="40631"/>
                    <a:pt x="983" y="40631"/>
                  </a:cubicBezTo>
                  <a:cubicBezTo>
                    <a:pt x="998" y="40631"/>
                    <a:pt x="1013" y="40631"/>
                    <a:pt x="1028" y="40630"/>
                  </a:cubicBezTo>
                  <a:lnTo>
                    <a:pt x="1279" y="39525"/>
                  </a:lnTo>
                  <a:lnTo>
                    <a:pt x="10044" y="608"/>
                  </a:lnTo>
                  <a:cubicBezTo>
                    <a:pt x="10057" y="550"/>
                    <a:pt x="10030" y="485"/>
                    <a:pt x="9975" y="455"/>
                  </a:cubicBezTo>
                  <a:lnTo>
                    <a:pt x="9224" y="19"/>
                  </a:lnTo>
                  <a:cubicBezTo>
                    <a:pt x="9202" y="7"/>
                    <a:pt x="9178" y="1"/>
                    <a:pt x="9155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" name="Google Shape;736;p29">
              <a:extLst>
                <a:ext uri="{FF2B5EF4-FFF2-40B4-BE49-F238E27FC236}">
                  <a16:creationId xmlns:a16="http://schemas.microsoft.com/office/drawing/2014/main" id="{FE898071-C90D-6D3E-3E31-567E80674EAD}"/>
                </a:ext>
              </a:extLst>
            </p:cNvPr>
            <p:cNvSpPr/>
            <p:nvPr/>
          </p:nvSpPr>
          <p:spPr>
            <a:xfrm flipH="1">
              <a:off x="7476319" y="1654183"/>
              <a:ext cx="449486" cy="1820621"/>
            </a:xfrm>
            <a:custGeom>
              <a:avLst/>
              <a:gdLst/>
              <a:ahLst/>
              <a:cxnLst/>
              <a:rect l="l" t="t" r="r" b="b"/>
              <a:pathLst>
                <a:path w="10050" h="40707" extrusionOk="0">
                  <a:moveTo>
                    <a:pt x="10050" y="1"/>
                  </a:moveTo>
                  <a:lnTo>
                    <a:pt x="9041" y="585"/>
                  </a:lnTo>
                  <a:lnTo>
                    <a:pt x="252" y="39601"/>
                  </a:lnTo>
                  <a:lnTo>
                    <a:pt x="1" y="40706"/>
                  </a:lnTo>
                  <a:cubicBezTo>
                    <a:pt x="112" y="40706"/>
                    <a:pt x="221" y="40682"/>
                    <a:pt x="307" y="40632"/>
                  </a:cubicBezTo>
                  <a:lnTo>
                    <a:pt x="894" y="40292"/>
                  </a:lnTo>
                  <a:cubicBezTo>
                    <a:pt x="949" y="40257"/>
                    <a:pt x="990" y="40204"/>
                    <a:pt x="1007" y="40138"/>
                  </a:cubicBezTo>
                  <a:lnTo>
                    <a:pt x="10050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" name="Google Shape;737;p29">
              <a:extLst>
                <a:ext uri="{FF2B5EF4-FFF2-40B4-BE49-F238E27FC236}">
                  <a16:creationId xmlns:a16="http://schemas.microsoft.com/office/drawing/2014/main" id="{A76D9C43-DF28-26EE-BD53-39F28688C957}"/>
                </a:ext>
              </a:extLst>
            </p:cNvPr>
            <p:cNvSpPr/>
            <p:nvPr/>
          </p:nvSpPr>
          <p:spPr>
            <a:xfrm flipH="1">
              <a:off x="7431102" y="2540504"/>
              <a:ext cx="45396" cy="1584920"/>
            </a:xfrm>
            <a:custGeom>
              <a:avLst/>
              <a:gdLst/>
              <a:ahLst/>
              <a:cxnLst/>
              <a:rect l="l" t="t" r="r" b="b"/>
              <a:pathLst>
                <a:path w="1015" h="35437" extrusionOk="0">
                  <a:moveTo>
                    <a:pt x="1" y="1"/>
                  </a:moveTo>
                  <a:lnTo>
                    <a:pt x="4" y="34856"/>
                  </a:lnTo>
                  <a:cubicBezTo>
                    <a:pt x="4" y="34924"/>
                    <a:pt x="45" y="34992"/>
                    <a:pt x="134" y="35043"/>
                  </a:cubicBezTo>
                  <a:lnTo>
                    <a:pt x="680" y="35359"/>
                  </a:lnTo>
                  <a:cubicBezTo>
                    <a:pt x="684" y="35363"/>
                    <a:pt x="684" y="35363"/>
                    <a:pt x="688" y="35363"/>
                  </a:cubicBezTo>
                  <a:cubicBezTo>
                    <a:pt x="776" y="35413"/>
                    <a:pt x="895" y="35437"/>
                    <a:pt x="1014" y="35437"/>
                  </a:cubicBezTo>
                  <a:lnTo>
                    <a:pt x="1014" y="34278"/>
                  </a:lnTo>
                  <a:lnTo>
                    <a:pt x="1011" y="5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" name="Google Shape;738;p29">
              <a:extLst>
                <a:ext uri="{FF2B5EF4-FFF2-40B4-BE49-F238E27FC236}">
                  <a16:creationId xmlns:a16="http://schemas.microsoft.com/office/drawing/2014/main" id="{7433020B-155D-57C2-DB1D-118E1EFE8C36}"/>
                </a:ext>
              </a:extLst>
            </p:cNvPr>
            <p:cNvSpPr/>
            <p:nvPr/>
          </p:nvSpPr>
          <p:spPr>
            <a:xfrm flipH="1">
              <a:off x="7385975" y="2540683"/>
              <a:ext cx="45351" cy="1584741"/>
            </a:xfrm>
            <a:custGeom>
              <a:avLst/>
              <a:gdLst/>
              <a:ahLst/>
              <a:cxnLst/>
              <a:rect l="l" t="t" r="r" b="b"/>
              <a:pathLst>
                <a:path w="1014" h="35433" extrusionOk="0">
                  <a:moveTo>
                    <a:pt x="1013" y="0"/>
                  </a:moveTo>
                  <a:lnTo>
                    <a:pt x="1" y="582"/>
                  </a:lnTo>
                  <a:lnTo>
                    <a:pt x="4" y="34274"/>
                  </a:lnTo>
                  <a:lnTo>
                    <a:pt x="4" y="35433"/>
                  </a:lnTo>
                  <a:cubicBezTo>
                    <a:pt x="123" y="35433"/>
                    <a:pt x="246" y="35409"/>
                    <a:pt x="334" y="35355"/>
                  </a:cubicBezTo>
                  <a:lnTo>
                    <a:pt x="878" y="35039"/>
                  </a:lnTo>
                  <a:cubicBezTo>
                    <a:pt x="959" y="34991"/>
                    <a:pt x="1007" y="34927"/>
                    <a:pt x="1010" y="34866"/>
                  </a:cubicBezTo>
                  <a:lnTo>
                    <a:pt x="1010" y="34838"/>
                  </a:lnTo>
                  <a:lnTo>
                    <a:pt x="1013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" name="Google Shape;739;p29">
              <a:extLst>
                <a:ext uri="{FF2B5EF4-FFF2-40B4-BE49-F238E27FC236}">
                  <a16:creationId xmlns:a16="http://schemas.microsoft.com/office/drawing/2014/main" id="{20FA9004-4CFB-B383-6FC7-D0065BF7BA6A}"/>
                </a:ext>
              </a:extLst>
            </p:cNvPr>
            <p:cNvSpPr/>
            <p:nvPr/>
          </p:nvSpPr>
          <p:spPr>
            <a:xfrm flipH="1">
              <a:off x="6846189" y="2358025"/>
              <a:ext cx="314148" cy="1429679"/>
            </a:xfrm>
            <a:custGeom>
              <a:avLst/>
              <a:gdLst/>
              <a:ahLst/>
              <a:cxnLst/>
              <a:rect l="l" t="t" r="r" b="b"/>
              <a:pathLst>
                <a:path w="7024" h="31966" extrusionOk="0">
                  <a:moveTo>
                    <a:pt x="0" y="1"/>
                  </a:moveTo>
                  <a:lnTo>
                    <a:pt x="6010" y="31357"/>
                  </a:lnTo>
                  <a:cubicBezTo>
                    <a:pt x="6028" y="31439"/>
                    <a:pt x="6075" y="31511"/>
                    <a:pt x="6150" y="31551"/>
                  </a:cubicBezTo>
                  <a:lnTo>
                    <a:pt x="6711" y="31875"/>
                  </a:lnTo>
                  <a:cubicBezTo>
                    <a:pt x="6830" y="31946"/>
                    <a:pt x="6956" y="31966"/>
                    <a:pt x="7024" y="31966"/>
                  </a:cubicBezTo>
                  <a:lnTo>
                    <a:pt x="6809" y="30837"/>
                  </a:lnTo>
                  <a:lnTo>
                    <a:pt x="1010" y="5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" name="Google Shape;740;p29">
              <a:extLst>
                <a:ext uri="{FF2B5EF4-FFF2-40B4-BE49-F238E27FC236}">
                  <a16:creationId xmlns:a16="http://schemas.microsoft.com/office/drawing/2014/main" id="{26F7B23F-22E0-C984-BB2B-CD8222EAB85F}"/>
                </a:ext>
              </a:extLst>
            </p:cNvPr>
            <p:cNvSpPr/>
            <p:nvPr/>
          </p:nvSpPr>
          <p:spPr>
            <a:xfrm flipH="1">
              <a:off x="6801196" y="2358204"/>
              <a:ext cx="314014" cy="1429500"/>
            </a:xfrm>
            <a:custGeom>
              <a:avLst/>
              <a:gdLst/>
              <a:ahLst/>
              <a:cxnLst/>
              <a:rect l="l" t="t" r="r" b="b"/>
              <a:pathLst>
                <a:path w="7021" h="31962" extrusionOk="0">
                  <a:moveTo>
                    <a:pt x="1014" y="0"/>
                  </a:moveTo>
                  <a:lnTo>
                    <a:pt x="1" y="579"/>
                  </a:lnTo>
                  <a:lnTo>
                    <a:pt x="5800" y="30833"/>
                  </a:lnTo>
                  <a:lnTo>
                    <a:pt x="6015" y="31962"/>
                  </a:lnTo>
                  <a:cubicBezTo>
                    <a:pt x="6134" y="31962"/>
                    <a:pt x="6253" y="31935"/>
                    <a:pt x="6345" y="31884"/>
                  </a:cubicBezTo>
                  <a:lnTo>
                    <a:pt x="6371" y="31871"/>
                  </a:lnTo>
                  <a:lnTo>
                    <a:pt x="6886" y="31571"/>
                  </a:lnTo>
                  <a:cubicBezTo>
                    <a:pt x="6977" y="31516"/>
                    <a:pt x="7021" y="31449"/>
                    <a:pt x="7021" y="31381"/>
                  </a:cubicBezTo>
                  <a:lnTo>
                    <a:pt x="7021" y="31374"/>
                  </a:lnTo>
                  <a:lnTo>
                    <a:pt x="7014" y="31337"/>
                  </a:lnTo>
                  <a:lnTo>
                    <a:pt x="7014" y="31330"/>
                  </a:lnTo>
                  <a:lnTo>
                    <a:pt x="1014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" name="Google Shape;741;p29">
              <a:extLst>
                <a:ext uri="{FF2B5EF4-FFF2-40B4-BE49-F238E27FC236}">
                  <a16:creationId xmlns:a16="http://schemas.microsoft.com/office/drawing/2014/main" id="{8230C137-8442-D4DB-E5E0-3EA31FA70982}"/>
                </a:ext>
              </a:extLst>
            </p:cNvPr>
            <p:cNvSpPr/>
            <p:nvPr/>
          </p:nvSpPr>
          <p:spPr>
            <a:xfrm flipH="1">
              <a:off x="6890422" y="3453929"/>
              <a:ext cx="511251" cy="347200"/>
            </a:xfrm>
            <a:custGeom>
              <a:avLst/>
              <a:gdLst/>
              <a:ahLst/>
              <a:cxnLst/>
              <a:rect l="l" t="t" r="r" b="b"/>
              <a:pathLst>
                <a:path w="11431" h="7763" extrusionOk="0">
                  <a:moveTo>
                    <a:pt x="11430" y="0"/>
                  </a:moveTo>
                  <a:lnTo>
                    <a:pt x="0" y="6600"/>
                  </a:lnTo>
                  <a:lnTo>
                    <a:pt x="0" y="7762"/>
                  </a:lnTo>
                  <a:lnTo>
                    <a:pt x="11430" y="1163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" name="Google Shape;742;p29">
              <a:extLst>
                <a:ext uri="{FF2B5EF4-FFF2-40B4-BE49-F238E27FC236}">
                  <a16:creationId xmlns:a16="http://schemas.microsoft.com/office/drawing/2014/main" id="{EDD6CB00-F974-BE53-5680-F07AD6F9EE78}"/>
                </a:ext>
              </a:extLst>
            </p:cNvPr>
            <p:cNvSpPr/>
            <p:nvPr/>
          </p:nvSpPr>
          <p:spPr>
            <a:xfrm flipH="1">
              <a:off x="6619925" y="2261911"/>
              <a:ext cx="1487285" cy="900940"/>
            </a:xfrm>
            <a:custGeom>
              <a:avLst/>
              <a:gdLst/>
              <a:ahLst/>
              <a:cxnLst/>
              <a:rect l="l" t="t" r="r" b="b"/>
              <a:pathLst>
                <a:path w="33254" h="20144" extrusionOk="0">
                  <a:moveTo>
                    <a:pt x="29221" y="0"/>
                  </a:moveTo>
                  <a:cubicBezTo>
                    <a:pt x="29105" y="0"/>
                    <a:pt x="28988" y="26"/>
                    <a:pt x="28898" y="77"/>
                  </a:cubicBezTo>
                  <a:lnTo>
                    <a:pt x="324" y="16575"/>
                  </a:lnTo>
                  <a:cubicBezTo>
                    <a:pt x="143" y="16681"/>
                    <a:pt x="1" y="16929"/>
                    <a:pt x="1" y="17133"/>
                  </a:cubicBezTo>
                  <a:lnTo>
                    <a:pt x="1" y="17554"/>
                  </a:lnTo>
                  <a:cubicBezTo>
                    <a:pt x="1" y="17758"/>
                    <a:pt x="143" y="18010"/>
                    <a:pt x="324" y="18112"/>
                  </a:cubicBezTo>
                  <a:lnTo>
                    <a:pt x="3710" y="20068"/>
                  </a:lnTo>
                  <a:cubicBezTo>
                    <a:pt x="3798" y="20118"/>
                    <a:pt x="3914" y="20144"/>
                    <a:pt x="4031" y="20144"/>
                  </a:cubicBezTo>
                  <a:cubicBezTo>
                    <a:pt x="4147" y="20144"/>
                    <a:pt x="4263" y="20118"/>
                    <a:pt x="4352" y="20068"/>
                  </a:cubicBezTo>
                  <a:lnTo>
                    <a:pt x="32931" y="3568"/>
                  </a:lnTo>
                  <a:cubicBezTo>
                    <a:pt x="33108" y="3466"/>
                    <a:pt x="33254" y="3214"/>
                    <a:pt x="33254" y="3010"/>
                  </a:cubicBezTo>
                  <a:lnTo>
                    <a:pt x="33254" y="2592"/>
                  </a:lnTo>
                  <a:cubicBezTo>
                    <a:pt x="33254" y="2385"/>
                    <a:pt x="33108" y="2137"/>
                    <a:pt x="32931" y="2031"/>
                  </a:cubicBezTo>
                  <a:lnTo>
                    <a:pt x="29544" y="77"/>
                  </a:lnTo>
                  <a:cubicBezTo>
                    <a:pt x="29454" y="26"/>
                    <a:pt x="29338" y="0"/>
                    <a:pt x="292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" name="Google Shape;743;p29">
              <a:extLst>
                <a:ext uri="{FF2B5EF4-FFF2-40B4-BE49-F238E27FC236}">
                  <a16:creationId xmlns:a16="http://schemas.microsoft.com/office/drawing/2014/main" id="{42E7B4E6-0F6C-67C1-C1FD-978CFD010291}"/>
                </a:ext>
              </a:extLst>
            </p:cNvPr>
            <p:cNvSpPr/>
            <p:nvPr/>
          </p:nvSpPr>
          <p:spPr>
            <a:xfrm flipH="1">
              <a:off x="6626455" y="2330832"/>
              <a:ext cx="1472884" cy="779959"/>
            </a:xfrm>
            <a:custGeom>
              <a:avLst/>
              <a:gdLst/>
              <a:ahLst/>
              <a:cxnLst/>
              <a:rect l="l" t="t" r="r" b="b"/>
              <a:pathLst>
                <a:path w="32932" h="17439" extrusionOk="0">
                  <a:moveTo>
                    <a:pt x="766" y="14678"/>
                  </a:moveTo>
                  <a:lnTo>
                    <a:pt x="148" y="15034"/>
                  </a:lnTo>
                  <a:cubicBezTo>
                    <a:pt x="76" y="15075"/>
                    <a:pt x="32" y="15130"/>
                    <a:pt x="18" y="15181"/>
                  </a:cubicBezTo>
                  <a:cubicBezTo>
                    <a:pt x="1" y="15246"/>
                    <a:pt x="25" y="15310"/>
                    <a:pt x="82" y="15365"/>
                  </a:cubicBezTo>
                  <a:cubicBezTo>
                    <a:pt x="99" y="15378"/>
                    <a:pt x="123" y="15395"/>
                    <a:pt x="148" y="15409"/>
                  </a:cubicBezTo>
                  <a:lnTo>
                    <a:pt x="1347" y="16102"/>
                  </a:lnTo>
                  <a:cubicBezTo>
                    <a:pt x="1058" y="15925"/>
                    <a:pt x="813" y="15517"/>
                    <a:pt x="793" y="15184"/>
                  </a:cubicBezTo>
                  <a:lnTo>
                    <a:pt x="766" y="14678"/>
                  </a:lnTo>
                  <a:close/>
                  <a:moveTo>
                    <a:pt x="31904" y="0"/>
                  </a:moveTo>
                  <a:cubicBezTo>
                    <a:pt x="31813" y="171"/>
                    <a:pt x="31680" y="320"/>
                    <a:pt x="31531" y="405"/>
                  </a:cubicBezTo>
                  <a:lnTo>
                    <a:pt x="3384" y="16656"/>
                  </a:lnTo>
                  <a:cubicBezTo>
                    <a:pt x="3380" y="16656"/>
                    <a:pt x="3380" y="16660"/>
                    <a:pt x="3380" y="16660"/>
                  </a:cubicBezTo>
                  <a:lnTo>
                    <a:pt x="3377" y="16660"/>
                  </a:lnTo>
                  <a:cubicBezTo>
                    <a:pt x="3231" y="16744"/>
                    <a:pt x="3037" y="16785"/>
                    <a:pt x="2847" y="16785"/>
                  </a:cubicBezTo>
                  <a:cubicBezTo>
                    <a:pt x="2660" y="16785"/>
                    <a:pt x="2473" y="16744"/>
                    <a:pt x="2326" y="16666"/>
                  </a:cubicBezTo>
                  <a:lnTo>
                    <a:pt x="2326" y="16666"/>
                  </a:lnTo>
                  <a:lnTo>
                    <a:pt x="3534" y="17364"/>
                  </a:lnTo>
                  <a:cubicBezTo>
                    <a:pt x="3557" y="17377"/>
                    <a:pt x="3588" y="17391"/>
                    <a:pt x="3619" y="17400"/>
                  </a:cubicBezTo>
                  <a:cubicBezTo>
                    <a:pt x="3625" y="17405"/>
                    <a:pt x="3632" y="17408"/>
                    <a:pt x="3639" y="17408"/>
                  </a:cubicBezTo>
                  <a:cubicBezTo>
                    <a:pt x="3707" y="17428"/>
                    <a:pt x="3782" y="17438"/>
                    <a:pt x="3853" y="17438"/>
                  </a:cubicBezTo>
                  <a:cubicBezTo>
                    <a:pt x="3972" y="17438"/>
                    <a:pt x="4088" y="17414"/>
                    <a:pt x="4176" y="17364"/>
                  </a:cubicBezTo>
                  <a:lnTo>
                    <a:pt x="32755" y="864"/>
                  </a:lnTo>
                  <a:cubicBezTo>
                    <a:pt x="32932" y="762"/>
                    <a:pt x="32932" y="596"/>
                    <a:pt x="32755" y="490"/>
                  </a:cubicBezTo>
                  <a:lnTo>
                    <a:pt x="31904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" name="Google Shape;744;p29">
              <a:extLst>
                <a:ext uri="{FF2B5EF4-FFF2-40B4-BE49-F238E27FC236}">
                  <a16:creationId xmlns:a16="http://schemas.microsoft.com/office/drawing/2014/main" id="{9DE3C3F2-5258-7AFD-D093-CD1F790E48D7}"/>
                </a:ext>
              </a:extLst>
            </p:cNvPr>
            <p:cNvSpPr/>
            <p:nvPr/>
          </p:nvSpPr>
          <p:spPr>
            <a:xfrm flipH="1">
              <a:off x="7927013" y="3159413"/>
              <a:ext cx="14312" cy="3533"/>
            </a:xfrm>
            <a:custGeom>
              <a:avLst/>
              <a:gdLst/>
              <a:ahLst/>
              <a:cxnLst/>
              <a:rect l="l" t="t" r="r" b="b"/>
              <a:pathLst>
                <a:path w="320" h="79" extrusionOk="0">
                  <a:moveTo>
                    <a:pt x="1" y="1"/>
                  </a:moveTo>
                  <a:lnTo>
                    <a:pt x="1" y="1"/>
                  </a:lnTo>
                  <a:cubicBezTo>
                    <a:pt x="86" y="51"/>
                    <a:pt x="205" y="78"/>
                    <a:pt x="320" y="78"/>
                  </a:cubicBezTo>
                  <a:cubicBezTo>
                    <a:pt x="205" y="78"/>
                    <a:pt x="89" y="51"/>
                    <a:pt x="1" y="1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" name="Google Shape;745;p29">
              <a:extLst>
                <a:ext uri="{FF2B5EF4-FFF2-40B4-BE49-F238E27FC236}">
                  <a16:creationId xmlns:a16="http://schemas.microsoft.com/office/drawing/2014/main" id="{B175B2D0-BDBC-076E-6C74-C9B0BC349F53}"/>
                </a:ext>
              </a:extLst>
            </p:cNvPr>
            <p:cNvSpPr/>
            <p:nvPr/>
          </p:nvSpPr>
          <p:spPr>
            <a:xfrm flipH="1">
              <a:off x="7927013" y="3005379"/>
              <a:ext cx="180197" cy="157566"/>
            </a:xfrm>
            <a:custGeom>
              <a:avLst/>
              <a:gdLst/>
              <a:ahLst/>
              <a:cxnLst/>
              <a:rect l="l" t="t" r="r" b="b"/>
              <a:pathLst>
                <a:path w="4029" h="3523" extrusionOk="0">
                  <a:moveTo>
                    <a:pt x="258" y="0"/>
                  </a:moveTo>
                  <a:cubicBezTo>
                    <a:pt x="109" y="119"/>
                    <a:pt x="1" y="333"/>
                    <a:pt x="1" y="514"/>
                  </a:cubicBezTo>
                  <a:lnTo>
                    <a:pt x="1" y="931"/>
                  </a:lnTo>
                  <a:cubicBezTo>
                    <a:pt x="1" y="1122"/>
                    <a:pt x="126" y="1350"/>
                    <a:pt x="286" y="1466"/>
                  </a:cubicBezTo>
                  <a:cubicBezTo>
                    <a:pt x="296" y="1476"/>
                    <a:pt x="310" y="1482"/>
                    <a:pt x="324" y="1489"/>
                  </a:cubicBezTo>
                  <a:lnTo>
                    <a:pt x="3710" y="3445"/>
                  </a:lnTo>
                  <a:cubicBezTo>
                    <a:pt x="3798" y="3495"/>
                    <a:pt x="3914" y="3522"/>
                    <a:pt x="4029" y="3522"/>
                  </a:cubicBezTo>
                  <a:lnTo>
                    <a:pt x="4029" y="2359"/>
                  </a:lnTo>
                  <a:cubicBezTo>
                    <a:pt x="3958" y="2359"/>
                    <a:pt x="3883" y="2346"/>
                    <a:pt x="3815" y="2326"/>
                  </a:cubicBezTo>
                  <a:cubicBezTo>
                    <a:pt x="3808" y="2326"/>
                    <a:pt x="3801" y="2323"/>
                    <a:pt x="3795" y="2318"/>
                  </a:cubicBezTo>
                  <a:cubicBezTo>
                    <a:pt x="3764" y="2309"/>
                    <a:pt x="3737" y="2295"/>
                    <a:pt x="3710" y="2282"/>
                  </a:cubicBezTo>
                  <a:lnTo>
                    <a:pt x="2489" y="1578"/>
                  </a:lnTo>
                  <a:cubicBezTo>
                    <a:pt x="2489" y="1578"/>
                    <a:pt x="2486" y="1578"/>
                    <a:pt x="2486" y="1574"/>
                  </a:cubicBezTo>
                  <a:lnTo>
                    <a:pt x="1543" y="1030"/>
                  </a:lnTo>
                  <a:lnTo>
                    <a:pt x="1540" y="1030"/>
                  </a:lnTo>
                  <a:lnTo>
                    <a:pt x="324" y="327"/>
                  </a:lnTo>
                  <a:cubicBezTo>
                    <a:pt x="299" y="313"/>
                    <a:pt x="279" y="296"/>
                    <a:pt x="258" y="283"/>
                  </a:cubicBezTo>
                  <a:cubicBezTo>
                    <a:pt x="201" y="228"/>
                    <a:pt x="177" y="164"/>
                    <a:pt x="194" y="99"/>
                  </a:cubicBezTo>
                  <a:cubicBezTo>
                    <a:pt x="205" y="65"/>
                    <a:pt x="225" y="31"/>
                    <a:pt x="2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" name="Google Shape;746;p29">
              <a:extLst>
                <a:ext uri="{FF2B5EF4-FFF2-40B4-BE49-F238E27FC236}">
                  <a16:creationId xmlns:a16="http://schemas.microsoft.com/office/drawing/2014/main" id="{D6EB59BF-08C2-2D26-B3CA-4C63D87A300A}"/>
                </a:ext>
              </a:extLst>
            </p:cNvPr>
            <p:cNvSpPr/>
            <p:nvPr/>
          </p:nvSpPr>
          <p:spPr>
            <a:xfrm flipH="1">
              <a:off x="7936539" y="3009807"/>
              <a:ext cx="162799" cy="99603"/>
            </a:xfrm>
            <a:custGeom>
              <a:avLst/>
              <a:gdLst/>
              <a:ahLst/>
              <a:cxnLst/>
              <a:rect l="l" t="t" r="r" b="b"/>
              <a:pathLst>
                <a:path w="3640" h="2227" extrusionOk="0">
                  <a:moveTo>
                    <a:pt x="3619" y="2219"/>
                  </a:moveTo>
                  <a:cubicBezTo>
                    <a:pt x="3625" y="2224"/>
                    <a:pt x="3632" y="2227"/>
                    <a:pt x="3639" y="2227"/>
                  </a:cubicBezTo>
                  <a:cubicBezTo>
                    <a:pt x="3632" y="2227"/>
                    <a:pt x="3625" y="2224"/>
                    <a:pt x="3619" y="2219"/>
                  </a:cubicBezTo>
                  <a:close/>
                  <a:moveTo>
                    <a:pt x="18" y="0"/>
                  </a:moveTo>
                  <a:cubicBezTo>
                    <a:pt x="1" y="65"/>
                    <a:pt x="25" y="129"/>
                    <a:pt x="82" y="184"/>
                  </a:cubicBezTo>
                  <a:cubicBezTo>
                    <a:pt x="25" y="129"/>
                    <a:pt x="1" y="65"/>
                    <a:pt x="18" y="0"/>
                  </a:cubicBezTo>
                  <a:close/>
                </a:path>
              </a:pathLst>
            </a:custGeom>
            <a:solidFill>
              <a:srgbClr val="70D3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" name="Google Shape;747;p29">
              <a:extLst>
                <a:ext uri="{FF2B5EF4-FFF2-40B4-BE49-F238E27FC236}">
                  <a16:creationId xmlns:a16="http://schemas.microsoft.com/office/drawing/2014/main" id="{89F54167-DCA3-450D-CFCA-71631B1924C5}"/>
                </a:ext>
              </a:extLst>
            </p:cNvPr>
            <p:cNvSpPr/>
            <p:nvPr/>
          </p:nvSpPr>
          <p:spPr>
            <a:xfrm flipH="1">
              <a:off x="6665813" y="729935"/>
              <a:ext cx="1485809" cy="2351685"/>
            </a:xfrm>
            <a:custGeom>
              <a:avLst/>
              <a:gdLst/>
              <a:ahLst/>
              <a:cxnLst/>
              <a:rect l="l" t="t" r="r" b="b"/>
              <a:pathLst>
                <a:path w="33221" h="52581" extrusionOk="0">
                  <a:moveTo>
                    <a:pt x="29207" y="1"/>
                  </a:moveTo>
                  <a:cubicBezTo>
                    <a:pt x="29013" y="1"/>
                    <a:pt x="28819" y="44"/>
                    <a:pt x="28671" y="131"/>
                  </a:cubicBezTo>
                  <a:lnTo>
                    <a:pt x="521" y="16382"/>
                  </a:lnTo>
                  <a:cubicBezTo>
                    <a:pt x="225" y="16552"/>
                    <a:pt x="1" y="16970"/>
                    <a:pt x="21" y="17310"/>
                  </a:cubicBezTo>
                  <a:lnTo>
                    <a:pt x="1962" y="50978"/>
                  </a:lnTo>
                  <a:cubicBezTo>
                    <a:pt x="1982" y="51322"/>
                    <a:pt x="2241" y="51736"/>
                    <a:pt x="2536" y="51906"/>
                  </a:cubicBezTo>
                  <a:lnTo>
                    <a:pt x="3479" y="52450"/>
                  </a:lnTo>
                  <a:cubicBezTo>
                    <a:pt x="3627" y="52537"/>
                    <a:pt x="3820" y="52580"/>
                    <a:pt x="4015" y="52580"/>
                  </a:cubicBezTo>
                  <a:cubicBezTo>
                    <a:pt x="4209" y="52580"/>
                    <a:pt x="4403" y="52537"/>
                    <a:pt x="4553" y="52450"/>
                  </a:cubicBezTo>
                  <a:lnTo>
                    <a:pt x="32700" y="36199"/>
                  </a:lnTo>
                  <a:cubicBezTo>
                    <a:pt x="32996" y="36029"/>
                    <a:pt x="33220" y="35611"/>
                    <a:pt x="33203" y="35271"/>
                  </a:cubicBezTo>
                  <a:lnTo>
                    <a:pt x="31258" y="1603"/>
                  </a:lnTo>
                  <a:cubicBezTo>
                    <a:pt x="31238" y="1259"/>
                    <a:pt x="30983" y="845"/>
                    <a:pt x="30687" y="675"/>
                  </a:cubicBezTo>
                  <a:lnTo>
                    <a:pt x="29742" y="131"/>
                  </a:lnTo>
                  <a:cubicBezTo>
                    <a:pt x="29594" y="44"/>
                    <a:pt x="29400" y="1"/>
                    <a:pt x="29207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" name="Google Shape;748;p29">
              <a:extLst>
                <a:ext uri="{FF2B5EF4-FFF2-40B4-BE49-F238E27FC236}">
                  <a16:creationId xmlns:a16="http://schemas.microsoft.com/office/drawing/2014/main" id="{80FC9F06-3B23-9138-26FD-9A51BC17E6D6}"/>
                </a:ext>
              </a:extLst>
            </p:cNvPr>
            <p:cNvSpPr/>
            <p:nvPr/>
          </p:nvSpPr>
          <p:spPr>
            <a:xfrm flipH="1">
              <a:off x="6754189" y="730024"/>
              <a:ext cx="1390769" cy="802724"/>
            </a:xfrm>
            <a:custGeom>
              <a:avLst/>
              <a:gdLst/>
              <a:ahLst/>
              <a:cxnLst/>
              <a:rect l="l" t="t" r="r" b="b"/>
              <a:pathLst>
                <a:path w="31096" h="17948" extrusionOk="0">
                  <a:moveTo>
                    <a:pt x="29060" y="1"/>
                  </a:moveTo>
                  <a:cubicBezTo>
                    <a:pt x="28866" y="1"/>
                    <a:pt x="28671" y="43"/>
                    <a:pt x="28522" y="129"/>
                  </a:cubicBezTo>
                  <a:lnTo>
                    <a:pt x="372" y="16380"/>
                  </a:lnTo>
                  <a:cubicBezTo>
                    <a:pt x="225" y="16468"/>
                    <a:pt x="93" y="16614"/>
                    <a:pt x="1" y="16785"/>
                  </a:cubicBezTo>
                  <a:lnTo>
                    <a:pt x="2017" y="17947"/>
                  </a:lnTo>
                  <a:cubicBezTo>
                    <a:pt x="2106" y="17780"/>
                    <a:pt x="2238" y="17631"/>
                    <a:pt x="2387" y="17543"/>
                  </a:cubicBezTo>
                  <a:lnTo>
                    <a:pt x="30535" y="1291"/>
                  </a:lnTo>
                  <a:cubicBezTo>
                    <a:pt x="30622" y="1242"/>
                    <a:pt x="30706" y="1219"/>
                    <a:pt x="30781" y="1219"/>
                  </a:cubicBezTo>
                  <a:cubicBezTo>
                    <a:pt x="30938" y="1219"/>
                    <a:pt x="31057" y="1322"/>
                    <a:pt x="31096" y="1509"/>
                  </a:cubicBezTo>
                  <a:cubicBezTo>
                    <a:pt x="31045" y="1189"/>
                    <a:pt x="30810" y="833"/>
                    <a:pt x="30542" y="673"/>
                  </a:cubicBezTo>
                  <a:lnTo>
                    <a:pt x="29593" y="125"/>
                  </a:lnTo>
                  <a:cubicBezTo>
                    <a:pt x="29446" y="42"/>
                    <a:pt x="29253" y="1"/>
                    <a:pt x="29060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" name="Google Shape;749;p29">
              <a:extLst>
                <a:ext uri="{FF2B5EF4-FFF2-40B4-BE49-F238E27FC236}">
                  <a16:creationId xmlns:a16="http://schemas.microsoft.com/office/drawing/2014/main" id="{1B7DA3DF-2BE7-3798-9EA6-96566A4EC288}"/>
                </a:ext>
              </a:extLst>
            </p:cNvPr>
            <p:cNvSpPr/>
            <p:nvPr/>
          </p:nvSpPr>
          <p:spPr>
            <a:xfrm flipH="1">
              <a:off x="6665813" y="784500"/>
              <a:ext cx="1395644" cy="2294616"/>
            </a:xfrm>
            <a:custGeom>
              <a:avLst/>
              <a:gdLst/>
              <a:ahLst/>
              <a:cxnLst/>
              <a:rect l="l" t="t" r="r" b="b"/>
              <a:pathLst>
                <a:path w="31205" h="51305" extrusionOk="0">
                  <a:moveTo>
                    <a:pt x="28915" y="0"/>
                  </a:moveTo>
                  <a:cubicBezTo>
                    <a:pt x="28840" y="0"/>
                    <a:pt x="28757" y="24"/>
                    <a:pt x="28671" y="73"/>
                  </a:cubicBezTo>
                  <a:lnTo>
                    <a:pt x="520" y="16325"/>
                  </a:lnTo>
                  <a:cubicBezTo>
                    <a:pt x="225" y="16494"/>
                    <a:pt x="1" y="16913"/>
                    <a:pt x="21" y="17252"/>
                  </a:cubicBezTo>
                  <a:lnTo>
                    <a:pt x="1962" y="50921"/>
                  </a:lnTo>
                  <a:cubicBezTo>
                    <a:pt x="1977" y="51164"/>
                    <a:pt x="2109" y="51305"/>
                    <a:pt x="2291" y="51305"/>
                  </a:cubicBezTo>
                  <a:cubicBezTo>
                    <a:pt x="2366" y="51305"/>
                    <a:pt x="2449" y="51281"/>
                    <a:pt x="2537" y="51230"/>
                  </a:cubicBezTo>
                  <a:lnTo>
                    <a:pt x="30684" y="34979"/>
                  </a:lnTo>
                  <a:cubicBezTo>
                    <a:pt x="30980" y="34809"/>
                    <a:pt x="31204" y="34391"/>
                    <a:pt x="31187" y="34051"/>
                  </a:cubicBezTo>
                  <a:lnTo>
                    <a:pt x="29242" y="383"/>
                  </a:lnTo>
                  <a:cubicBezTo>
                    <a:pt x="29228" y="139"/>
                    <a:pt x="29096" y="0"/>
                    <a:pt x="289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" name="Google Shape;750;p29">
              <a:extLst>
                <a:ext uri="{FF2B5EF4-FFF2-40B4-BE49-F238E27FC236}">
                  <a16:creationId xmlns:a16="http://schemas.microsoft.com/office/drawing/2014/main" id="{1BCC4379-A6BD-B50F-F532-FA1A40ECBADE}"/>
                </a:ext>
              </a:extLst>
            </p:cNvPr>
            <p:cNvSpPr/>
            <p:nvPr/>
          </p:nvSpPr>
          <p:spPr>
            <a:xfrm flipH="1">
              <a:off x="7115791" y="881375"/>
              <a:ext cx="721056" cy="513667"/>
            </a:xfrm>
            <a:custGeom>
              <a:avLst/>
              <a:gdLst/>
              <a:ahLst/>
              <a:cxnLst/>
              <a:rect l="l" t="t" r="r" b="b"/>
              <a:pathLst>
                <a:path w="16122" h="11485" extrusionOk="0">
                  <a:moveTo>
                    <a:pt x="12092" y="0"/>
                  </a:moveTo>
                  <a:cubicBezTo>
                    <a:pt x="12010" y="0"/>
                    <a:pt x="11928" y="19"/>
                    <a:pt x="11866" y="56"/>
                  </a:cubicBezTo>
                  <a:lnTo>
                    <a:pt x="224" y="6774"/>
                  </a:lnTo>
                  <a:cubicBezTo>
                    <a:pt x="102" y="6849"/>
                    <a:pt x="0" y="7022"/>
                    <a:pt x="0" y="7165"/>
                  </a:cubicBezTo>
                  <a:lnTo>
                    <a:pt x="3" y="9232"/>
                  </a:lnTo>
                  <a:lnTo>
                    <a:pt x="1006" y="8651"/>
                  </a:lnTo>
                  <a:lnTo>
                    <a:pt x="3022" y="9814"/>
                  </a:lnTo>
                  <a:lnTo>
                    <a:pt x="3022" y="10718"/>
                  </a:lnTo>
                  <a:cubicBezTo>
                    <a:pt x="3022" y="10861"/>
                    <a:pt x="3124" y="11038"/>
                    <a:pt x="3250" y="11109"/>
                  </a:cubicBezTo>
                  <a:lnTo>
                    <a:pt x="3805" y="11428"/>
                  </a:lnTo>
                  <a:cubicBezTo>
                    <a:pt x="3868" y="11466"/>
                    <a:pt x="3949" y="11485"/>
                    <a:pt x="4031" y="11485"/>
                  </a:cubicBezTo>
                  <a:cubicBezTo>
                    <a:pt x="4112" y="11485"/>
                    <a:pt x="4194" y="11466"/>
                    <a:pt x="4257" y="11428"/>
                  </a:cubicBezTo>
                  <a:lnTo>
                    <a:pt x="15897" y="4711"/>
                  </a:lnTo>
                  <a:cubicBezTo>
                    <a:pt x="16024" y="4636"/>
                    <a:pt x="16122" y="4462"/>
                    <a:pt x="16122" y="4319"/>
                  </a:cubicBezTo>
                  <a:lnTo>
                    <a:pt x="16122" y="2511"/>
                  </a:lnTo>
                  <a:cubicBezTo>
                    <a:pt x="16122" y="2368"/>
                    <a:pt x="16020" y="2194"/>
                    <a:pt x="15897" y="2120"/>
                  </a:cubicBezTo>
                  <a:lnTo>
                    <a:pt x="12318" y="56"/>
                  </a:lnTo>
                  <a:cubicBezTo>
                    <a:pt x="12255" y="19"/>
                    <a:pt x="12173" y="0"/>
                    <a:pt x="1209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" name="Google Shape;751;p29">
              <a:extLst>
                <a:ext uri="{FF2B5EF4-FFF2-40B4-BE49-F238E27FC236}">
                  <a16:creationId xmlns:a16="http://schemas.microsoft.com/office/drawing/2014/main" id="{2A99FF4F-E98F-8B94-690B-495E469B0BB4}"/>
                </a:ext>
              </a:extLst>
            </p:cNvPr>
            <p:cNvSpPr/>
            <p:nvPr/>
          </p:nvSpPr>
          <p:spPr>
            <a:xfrm flipH="1">
              <a:off x="7115791" y="977534"/>
              <a:ext cx="540725" cy="417463"/>
            </a:xfrm>
            <a:custGeom>
              <a:avLst/>
              <a:gdLst/>
              <a:ahLst/>
              <a:cxnLst/>
              <a:rect l="l" t="t" r="r" b="b"/>
              <a:pathLst>
                <a:path w="12090" h="9334" extrusionOk="0">
                  <a:moveTo>
                    <a:pt x="11903" y="0"/>
                  </a:moveTo>
                  <a:cubicBezTo>
                    <a:pt x="11988" y="68"/>
                    <a:pt x="11975" y="170"/>
                    <a:pt x="11865" y="231"/>
                  </a:cubicBezTo>
                  <a:lnTo>
                    <a:pt x="225" y="6953"/>
                  </a:lnTo>
                  <a:cubicBezTo>
                    <a:pt x="164" y="6987"/>
                    <a:pt x="82" y="7008"/>
                    <a:pt x="1" y="7008"/>
                  </a:cubicBezTo>
                  <a:lnTo>
                    <a:pt x="1" y="9333"/>
                  </a:lnTo>
                  <a:cubicBezTo>
                    <a:pt x="82" y="9333"/>
                    <a:pt x="160" y="9316"/>
                    <a:pt x="225" y="9282"/>
                  </a:cubicBezTo>
                  <a:lnTo>
                    <a:pt x="11865" y="2557"/>
                  </a:lnTo>
                  <a:cubicBezTo>
                    <a:pt x="11988" y="2486"/>
                    <a:pt x="12090" y="2312"/>
                    <a:pt x="12090" y="2169"/>
                  </a:cubicBezTo>
                  <a:lnTo>
                    <a:pt x="12090" y="361"/>
                  </a:lnTo>
                  <a:cubicBezTo>
                    <a:pt x="12090" y="235"/>
                    <a:pt x="12012" y="82"/>
                    <a:pt x="119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" name="Google Shape;752;p29">
              <a:extLst>
                <a:ext uri="{FF2B5EF4-FFF2-40B4-BE49-F238E27FC236}">
                  <a16:creationId xmlns:a16="http://schemas.microsoft.com/office/drawing/2014/main" id="{710C52B8-57F3-8D52-4E29-3BD5FF179C6D}"/>
                </a:ext>
              </a:extLst>
            </p:cNvPr>
            <p:cNvSpPr/>
            <p:nvPr/>
          </p:nvSpPr>
          <p:spPr>
            <a:xfrm flipH="1">
              <a:off x="7120353" y="881375"/>
              <a:ext cx="711933" cy="409547"/>
            </a:xfrm>
            <a:custGeom>
              <a:avLst/>
              <a:gdLst/>
              <a:ahLst/>
              <a:cxnLst/>
              <a:rect l="l" t="t" r="r" b="b"/>
              <a:pathLst>
                <a:path w="15918" h="9157" extrusionOk="0">
                  <a:moveTo>
                    <a:pt x="11990" y="0"/>
                  </a:moveTo>
                  <a:cubicBezTo>
                    <a:pt x="11908" y="0"/>
                    <a:pt x="11826" y="19"/>
                    <a:pt x="11764" y="56"/>
                  </a:cubicBezTo>
                  <a:lnTo>
                    <a:pt x="122" y="6774"/>
                  </a:lnTo>
                  <a:cubicBezTo>
                    <a:pt x="0" y="6849"/>
                    <a:pt x="0" y="6964"/>
                    <a:pt x="122" y="7036"/>
                  </a:cubicBezTo>
                  <a:lnTo>
                    <a:pt x="3703" y="9103"/>
                  </a:lnTo>
                  <a:cubicBezTo>
                    <a:pt x="3766" y="9138"/>
                    <a:pt x="3847" y="9156"/>
                    <a:pt x="3929" y="9156"/>
                  </a:cubicBezTo>
                  <a:cubicBezTo>
                    <a:pt x="4010" y="9156"/>
                    <a:pt x="4092" y="9138"/>
                    <a:pt x="4155" y="9103"/>
                  </a:cubicBezTo>
                  <a:lnTo>
                    <a:pt x="15795" y="2381"/>
                  </a:lnTo>
                  <a:cubicBezTo>
                    <a:pt x="15918" y="2310"/>
                    <a:pt x="15918" y="2194"/>
                    <a:pt x="15795" y="2120"/>
                  </a:cubicBezTo>
                  <a:lnTo>
                    <a:pt x="12216" y="56"/>
                  </a:lnTo>
                  <a:cubicBezTo>
                    <a:pt x="12153" y="19"/>
                    <a:pt x="12071" y="0"/>
                    <a:pt x="119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" name="Google Shape;753;p29">
              <a:extLst>
                <a:ext uri="{FF2B5EF4-FFF2-40B4-BE49-F238E27FC236}">
                  <a16:creationId xmlns:a16="http://schemas.microsoft.com/office/drawing/2014/main" id="{FDB6472D-890F-C950-73D2-CB7C236339A5}"/>
                </a:ext>
              </a:extLst>
            </p:cNvPr>
            <p:cNvSpPr/>
            <p:nvPr/>
          </p:nvSpPr>
          <p:spPr>
            <a:xfrm flipH="1">
              <a:off x="7557495" y="1530652"/>
              <a:ext cx="355877" cy="436784"/>
            </a:xfrm>
            <a:custGeom>
              <a:avLst/>
              <a:gdLst/>
              <a:ahLst/>
              <a:cxnLst/>
              <a:rect l="l" t="t" r="r" b="b"/>
              <a:pathLst>
                <a:path w="7957" h="9766" extrusionOk="0">
                  <a:moveTo>
                    <a:pt x="5495" y="1"/>
                  </a:moveTo>
                  <a:cubicBezTo>
                    <a:pt x="4955" y="1"/>
                    <a:pt x="4354" y="172"/>
                    <a:pt x="3727" y="532"/>
                  </a:cubicBezTo>
                  <a:cubicBezTo>
                    <a:pt x="1609" y="1756"/>
                    <a:pt x="1" y="4697"/>
                    <a:pt x="140" y="7097"/>
                  </a:cubicBezTo>
                  <a:cubicBezTo>
                    <a:pt x="239" y="8791"/>
                    <a:pt x="1176" y="9765"/>
                    <a:pt x="2463" y="9765"/>
                  </a:cubicBezTo>
                  <a:cubicBezTo>
                    <a:pt x="3003" y="9765"/>
                    <a:pt x="3604" y="9594"/>
                    <a:pt x="4231" y="9232"/>
                  </a:cubicBezTo>
                  <a:cubicBezTo>
                    <a:pt x="6348" y="8008"/>
                    <a:pt x="7956" y="5068"/>
                    <a:pt x="7817" y="2667"/>
                  </a:cubicBezTo>
                  <a:cubicBezTo>
                    <a:pt x="7719" y="973"/>
                    <a:pt x="6782" y="1"/>
                    <a:pt x="5495" y="1"/>
                  </a:cubicBezTo>
                  <a:close/>
                </a:path>
              </a:pathLst>
            </a:custGeom>
            <a:solidFill>
              <a:srgbClr val="AE9F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" name="Google Shape;754;p29">
              <a:extLst>
                <a:ext uri="{FF2B5EF4-FFF2-40B4-BE49-F238E27FC236}">
                  <a16:creationId xmlns:a16="http://schemas.microsoft.com/office/drawing/2014/main" id="{8F7B5EA3-EA50-9DD5-2F68-75381C1BFB1F}"/>
                </a:ext>
              </a:extLst>
            </p:cNvPr>
            <p:cNvSpPr/>
            <p:nvPr/>
          </p:nvSpPr>
          <p:spPr>
            <a:xfrm flipH="1">
              <a:off x="7625432" y="1530697"/>
              <a:ext cx="121249" cy="218437"/>
            </a:xfrm>
            <a:custGeom>
              <a:avLst/>
              <a:gdLst/>
              <a:ahLst/>
              <a:cxnLst/>
              <a:rect l="l" t="t" r="r" b="b"/>
              <a:pathLst>
                <a:path w="2711" h="4884" extrusionOk="0">
                  <a:moveTo>
                    <a:pt x="1768" y="0"/>
                  </a:moveTo>
                  <a:cubicBezTo>
                    <a:pt x="1227" y="0"/>
                    <a:pt x="626" y="171"/>
                    <a:pt x="0" y="535"/>
                  </a:cubicBezTo>
                  <a:lnTo>
                    <a:pt x="252" y="4883"/>
                  </a:lnTo>
                  <a:lnTo>
                    <a:pt x="2710" y="204"/>
                  </a:lnTo>
                  <a:cubicBezTo>
                    <a:pt x="2428" y="69"/>
                    <a:pt x="2108" y="0"/>
                    <a:pt x="1768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" name="Google Shape;755;p29">
              <a:extLst>
                <a:ext uri="{FF2B5EF4-FFF2-40B4-BE49-F238E27FC236}">
                  <a16:creationId xmlns:a16="http://schemas.microsoft.com/office/drawing/2014/main" id="{04BE2BBD-8432-0FDD-09AC-2AF86ABC987A}"/>
                </a:ext>
              </a:extLst>
            </p:cNvPr>
            <p:cNvSpPr/>
            <p:nvPr/>
          </p:nvSpPr>
          <p:spPr>
            <a:xfrm flipH="1">
              <a:off x="7561342" y="1561736"/>
              <a:ext cx="34662" cy="222328"/>
            </a:xfrm>
            <a:custGeom>
              <a:avLst/>
              <a:gdLst/>
              <a:ahLst/>
              <a:cxnLst/>
              <a:rect l="l" t="t" r="r" b="b"/>
              <a:pathLst>
                <a:path w="775" h="4971" extrusionOk="0">
                  <a:moveTo>
                    <a:pt x="0" y="0"/>
                  </a:moveTo>
                  <a:lnTo>
                    <a:pt x="0" y="0"/>
                  </a:lnTo>
                  <a:cubicBezTo>
                    <a:pt x="412" y="456"/>
                    <a:pt x="674" y="1122"/>
                    <a:pt x="721" y="1972"/>
                  </a:cubicBezTo>
                  <a:cubicBezTo>
                    <a:pt x="674" y="1122"/>
                    <a:pt x="412" y="453"/>
                    <a:pt x="0" y="0"/>
                  </a:cubicBezTo>
                  <a:close/>
                  <a:moveTo>
                    <a:pt x="721" y="1976"/>
                  </a:moveTo>
                  <a:cubicBezTo>
                    <a:pt x="775" y="2937"/>
                    <a:pt x="551" y="3983"/>
                    <a:pt x="129" y="4971"/>
                  </a:cubicBezTo>
                  <a:cubicBezTo>
                    <a:pt x="554" y="3983"/>
                    <a:pt x="775" y="2937"/>
                    <a:pt x="721" y="1976"/>
                  </a:cubicBez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756;p29">
              <a:extLst>
                <a:ext uri="{FF2B5EF4-FFF2-40B4-BE49-F238E27FC236}">
                  <a16:creationId xmlns:a16="http://schemas.microsoft.com/office/drawing/2014/main" id="{5BB0709D-7C8D-34C2-D7D0-91E6ED770AA4}"/>
                </a:ext>
              </a:extLst>
            </p:cNvPr>
            <p:cNvSpPr/>
            <p:nvPr/>
          </p:nvSpPr>
          <p:spPr>
            <a:xfrm flipH="1">
              <a:off x="7561297" y="1539821"/>
              <a:ext cx="174159" cy="244243"/>
            </a:xfrm>
            <a:custGeom>
              <a:avLst/>
              <a:gdLst/>
              <a:ahLst/>
              <a:cxnLst/>
              <a:rect l="l" t="t" r="r" b="b"/>
              <a:pathLst>
                <a:path w="3894" h="5461" extrusionOk="0">
                  <a:moveTo>
                    <a:pt x="2459" y="0"/>
                  </a:moveTo>
                  <a:lnTo>
                    <a:pt x="1" y="4679"/>
                  </a:lnTo>
                  <a:lnTo>
                    <a:pt x="3247" y="5461"/>
                  </a:lnTo>
                  <a:cubicBezTo>
                    <a:pt x="3669" y="4472"/>
                    <a:pt x="3894" y="3424"/>
                    <a:pt x="3839" y="2462"/>
                  </a:cubicBezTo>
                  <a:cubicBezTo>
                    <a:pt x="3792" y="1612"/>
                    <a:pt x="3530" y="946"/>
                    <a:pt x="3118" y="490"/>
                  </a:cubicBezTo>
                  <a:cubicBezTo>
                    <a:pt x="2932" y="280"/>
                    <a:pt x="2707" y="116"/>
                    <a:pt x="2459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" name="Google Shape;757;p29">
              <a:extLst>
                <a:ext uri="{FF2B5EF4-FFF2-40B4-BE49-F238E27FC236}">
                  <a16:creationId xmlns:a16="http://schemas.microsoft.com/office/drawing/2014/main" id="{254B2787-3521-067F-73DE-4B0AA82D927E}"/>
                </a:ext>
              </a:extLst>
            </p:cNvPr>
            <p:cNvSpPr/>
            <p:nvPr/>
          </p:nvSpPr>
          <p:spPr>
            <a:xfrm flipH="1">
              <a:off x="6865197" y="1157598"/>
              <a:ext cx="613538" cy="390628"/>
            </a:xfrm>
            <a:custGeom>
              <a:avLst/>
              <a:gdLst/>
              <a:ahLst/>
              <a:cxnLst/>
              <a:rect l="l" t="t" r="r" b="b"/>
              <a:pathLst>
                <a:path w="13718" h="8734" extrusionOk="0">
                  <a:moveTo>
                    <a:pt x="13487" y="0"/>
                  </a:moveTo>
                  <a:cubicBezTo>
                    <a:pt x="13442" y="0"/>
                    <a:pt x="13392" y="15"/>
                    <a:pt x="13341" y="44"/>
                  </a:cubicBezTo>
                  <a:lnTo>
                    <a:pt x="313" y="7564"/>
                  </a:lnTo>
                  <a:cubicBezTo>
                    <a:pt x="135" y="7666"/>
                    <a:pt x="0" y="7914"/>
                    <a:pt x="13" y="8122"/>
                  </a:cubicBezTo>
                  <a:lnTo>
                    <a:pt x="33" y="8502"/>
                  </a:lnTo>
                  <a:cubicBezTo>
                    <a:pt x="41" y="8649"/>
                    <a:pt x="120" y="8733"/>
                    <a:pt x="229" y="8733"/>
                  </a:cubicBezTo>
                  <a:cubicBezTo>
                    <a:pt x="274" y="8733"/>
                    <a:pt x="324" y="8719"/>
                    <a:pt x="377" y="8689"/>
                  </a:cubicBezTo>
                  <a:cubicBezTo>
                    <a:pt x="2233" y="7619"/>
                    <a:pt x="11546" y="2243"/>
                    <a:pt x="13402" y="1169"/>
                  </a:cubicBezTo>
                  <a:cubicBezTo>
                    <a:pt x="13582" y="1067"/>
                    <a:pt x="13718" y="819"/>
                    <a:pt x="13704" y="611"/>
                  </a:cubicBezTo>
                  <a:lnTo>
                    <a:pt x="13684" y="231"/>
                  </a:lnTo>
                  <a:cubicBezTo>
                    <a:pt x="13677" y="84"/>
                    <a:pt x="13596" y="0"/>
                    <a:pt x="134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" name="Google Shape;758;p29">
              <a:extLst>
                <a:ext uri="{FF2B5EF4-FFF2-40B4-BE49-F238E27FC236}">
                  <a16:creationId xmlns:a16="http://schemas.microsoft.com/office/drawing/2014/main" id="{8D5C2841-994F-5A92-78AC-AC355C5616EB}"/>
                </a:ext>
              </a:extLst>
            </p:cNvPr>
            <p:cNvSpPr/>
            <p:nvPr/>
          </p:nvSpPr>
          <p:spPr>
            <a:xfrm flipH="1">
              <a:off x="7430074" y="1610889"/>
              <a:ext cx="41728" cy="64717"/>
            </a:xfrm>
            <a:custGeom>
              <a:avLst/>
              <a:gdLst/>
              <a:ahLst/>
              <a:cxnLst/>
              <a:rect l="l" t="t" r="r" b="b"/>
              <a:pathLst>
                <a:path w="933" h="1447" extrusionOk="0">
                  <a:moveTo>
                    <a:pt x="758" y="1"/>
                  </a:moveTo>
                  <a:cubicBezTo>
                    <a:pt x="729" y="1"/>
                    <a:pt x="695" y="10"/>
                    <a:pt x="661" y="30"/>
                  </a:cubicBezTo>
                  <a:lnTo>
                    <a:pt x="208" y="292"/>
                  </a:lnTo>
                  <a:cubicBezTo>
                    <a:pt x="90" y="360"/>
                    <a:pt x="1" y="526"/>
                    <a:pt x="8" y="663"/>
                  </a:cubicBezTo>
                  <a:lnTo>
                    <a:pt x="42" y="1295"/>
                  </a:lnTo>
                  <a:cubicBezTo>
                    <a:pt x="47" y="1391"/>
                    <a:pt x="100" y="1446"/>
                    <a:pt x="172" y="1446"/>
                  </a:cubicBezTo>
                  <a:cubicBezTo>
                    <a:pt x="202" y="1446"/>
                    <a:pt x="235" y="1437"/>
                    <a:pt x="269" y="1417"/>
                  </a:cubicBezTo>
                  <a:lnTo>
                    <a:pt x="725" y="1156"/>
                  </a:lnTo>
                  <a:cubicBezTo>
                    <a:pt x="845" y="1088"/>
                    <a:pt x="933" y="921"/>
                    <a:pt x="926" y="785"/>
                  </a:cubicBezTo>
                  <a:lnTo>
                    <a:pt x="889" y="156"/>
                  </a:lnTo>
                  <a:cubicBezTo>
                    <a:pt x="883" y="57"/>
                    <a:pt x="831" y="1"/>
                    <a:pt x="75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" name="Google Shape;759;p29">
              <a:extLst>
                <a:ext uri="{FF2B5EF4-FFF2-40B4-BE49-F238E27FC236}">
                  <a16:creationId xmlns:a16="http://schemas.microsoft.com/office/drawing/2014/main" id="{35AAC22E-F8EE-90F8-1A0D-90718E5E2679}"/>
                </a:ext>
              </a:extLst>
            </p:cNvPr>
            <p:cNvSpPr/>
            <p:nvPr/>
          </p:nvSpPr>
          <p:spPr>
            <a:xfrm flipH="1">
              <a:off x="6858175" y="1282874"/>
              <a:ext cx="527844" cy="341162"/>
            </a:xfrm>
            <a:custGeom>
              <a:avLst/>
              <a:gdLst/>
              <a:ahLst/>
              <a:cxnLst/>
              <a:rect l="l" t="t" r="r" b="b"/>
              <a:pathLst>
                <a:path w="11802" h="7628" extrusionOk="0">
                  <a:moveTo>
                    <a:pt x="11569" y="1"/>
                  </a:moveTo>
                  <a:cubicBezTo>
                    <a:pt x="11525" y="1"/>
                    <a:pt x="11475" y="15"/>
                    <a:pt x="11424" y="44"/>
                  </a:cubicBezTo>
                  <a:lnTo>
                    <a:pt x="314" y="6456"/>
                  </a:lnTo>
                  <a:cubicBezTo>
                    <a:pt x="137" y="6558"/>
                    <a:pt x="0" y="6810"/>
                    <a:pt x="11" y="7014"/>
                  </a:cubicBezTo>
                  <a:lnTo>
                    <a:pt x="31" y="7398"/>
                  </a:lnTo>
                  <a:cubicBezTo>
                    <a:pt x="41" y="7542"/>
                    <a:pt x="120" y="7627"/>
                    <a:pt x="228" y="7627"/>
                  </a:cubicBezTo>
                  <a:cubicBezTo>
                    <a:pt x="273" y="7627"/>
                    <a:pt x="323" y="7612"/>
                    <a:pt x="375" y="7581"/>
                  </a:cubicBezTo>
                  <a:lnTo>
                    <a:pt x="11488" y="1170"/>
                  </a:lnTo>
                  <a:cubicBezTo>
                    <a:pt x="11665" y="1068"/>
                    <a:pt x="11801" y="820"/>
                    <a:pt x="11788" y="612"/>
                  </a:cubicBezTo>
                  <a:lnTo>
                    <a:pt x="11767" y="231"/>
                  </a:lnTo>
                  <a:cubicBezTo>
                    <a:pt x="11757" y="84"/>
                    <a:pt x="11678" y="1"/>
                    <a:pt x="115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" name="Google Shape;760;p29">
              <a:extLst>
                <a:ext uri="{FF2B5EF4-FFF2-40B4-BE49-F238E27FC236}">
                  <a16:creationId xmlns:a16="http://schemas.microsoft.com/office/drawing/2014/main" id="{8E4CBC29-E030-9D09-E9F1-673A04873767}"/>
                </a:ext>
              </a:extLst>
            </p:cNvPr>
            <p:cNvSpPr/>
            <p:nvPr/>
          </p:nvSpPr>
          <p:spPr>
            <a:xfrm flipH="1">
              <a:off x="7424438" y="1737283"/>
              <a:ext cx="41728" cy="64672"/>
            </a:xfrm>
            <a:custGeom>
              <a:avLst/>
              <a:gdLst/>
              <a:ahLst/>
              <a:cxnLst/>
              <a:rect l="l" t="t" r="r" b="b"/>
              <a:pathLst>
                <a:path w="933" h="1446" extrusionOk="0">
                  <a:moveTo>
                    <a:pt x="758" y="0"/>
                  </a:moveTo>
                  <a:cubicBezTo>
                    <a:pt x="728" y="0"/>
                    <a:pt x="695" y="10"/>
                    <a:pt x="661" y="29"/>
                  </a:cubicBezTo>
                  <a:lnTo>
                    <a:pt x="209" y="291"/>
                  </a:lnTo>
                  <a:cubicBezTo>
                    <a:pt x="89" y="359"/>
                    <a:pt x="1" y="526"/>
                    <a:pt x="8" y="662"/>
                  </a:cubicBezTo>
                  <a:lnTo>
                    <a:pt x="41" y="1294"/>
                  </a:lnTo>
                  <a:cubicBezTo>
                    <a:pt x="47" y="1390"/>
                    <a:pt x="101" y="1446"/>
                    <a:pt x="173" y="1446"/>
                  </a:cubicBezTo>
                  <a:cubicBezTo>
                    <a:pt x="203" y="1446"/>
                    <a:pt x="236" y="1436"/>
                    <a:pt x="270" y="1416"/>
                  </a:cubicBezTo>
                  <a:lnTo>
                    <a:pt x="722" y="1158"/>
                  </a:lnTo>
                  <a:cubicBezTo>
                    <a:pt x="841" y="1087"/>
                    <a:pt x="932" y="920"/>
                    <a:pt x="923" y="784"/>
                  </a:cubicBezTo>
                  <a:lnTo>
                    <a:pt x="888" y="155"/>
                  </a:lnTo>
                  <a:cubicBezTo>
                    <a:pt x="884" y="56"/>
                    <a:pt x="831" y="0"/>
                    <a:pt x="758" y="0"/>
                  </a:cubicBezTo>
                  <a:close/>
                </a:path>
              </a:pathLst>
            </a:custGeom>
            <a:solidFill>
              <a:srgbClr val="27DE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" name="Google Shape;761;p29">
              <a:extLst>
                <a:ext uri="{FF2B5EF4-FFF2-40B4-BE49-F238E27FC236}">
                  <a16:creationId xmlns:a16="http://schemas.microsoft.com/office/drawing/2014/main" id="{845BE3E2-08DF-0AF8-3E34-FDF5DF9DA6CB}"/>
                </a:ext>
              </a:extLst>
            </p:cNvPr>
            <p:cNvSpPr/>
            <p:nvPr/>
          </p:nvSpPr>
          <p:spPr>
            <a:xfrm flipH="1">
              <a:off x="7424886" y="1737372"/>
              <a:ext cx="40968" cy="64672"/>
            </a:xfrm>
            <a:custGeom>
              <a:avLst/>
              <a:gdLst/>
              <a:ahLst/>
              <a:cxnLst/>
              <a:rect l="l" t="t" r="r" b="b"/>
              <a:pathLst>
                <a:path w="916" h="1446" extrusionOk="0">
                  <a:moveTo>
                    <a:pt x="752" y="0"/>
                  </a:moveTo>
                  <a:cubicBezTo>
                    <a:pt x="721" y="0"/>
                    <a:pt x="687" y="7"/>
                    <a:pt x="654" y="27"/>
                  </a:cubicBezTo>
                  <a:lnTo>
                    <a:pt x="202" y="289"/>
                  </a:lnTo>
                  <a:cubicBezTo>
                    <a:pt x="89" y="354"/>
                    <a:pt x="1" y="510"/>
                    <a:pt x="1" y="646"/>
                  </a:cubicBezTo>
                  <a:lnTo>
                    <a:pt x="1" y="660"/>
                  </a:lnTo>
                  <a:lnTo>
                    <a:pt x="34" y="1292"/>
                  </a:lnTo>
                  <a:cubicBezTo>
                    <a:pt x="42" y="1387"/>
                    <a:pt x="92" y="1445"/>
                    <a:pt x="167" y="1445"/>
                  </a:cubicBezTo>
                  <a:cubicBezTo>
                    <a:pt x="198" y="1445"/>
                    <a:pt x="229" y="1435"/>
                    <a:pt x="263" y="1414"/>
                  </a:cubicBezTo>
                  <a:lnTo>
                    <a:pt x="715" y="1156"/>
                  </a:lnTo>
                  <a:cubicBezTo>
                    <a:pt x="830" y="1088"/>
                    <a:pt x="916" y="932"/>
                    <a:pt x="916" y="799"/>
                  </a:cubicBezTo>
                  <a:lnTo>
                    <a:pt x="916" y="782"/>
                  </a:lnTo>
                  <a:lnTo>
                    <a:pt x="881" y="153"/>
                  </a:lnTo>
                  <a:cubicBezTo>
                    <a:pt x="878" y="55"/>
                    <a:pt x="823" y="0"/>
                    <a:pt x="752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" name="Google Shape;762;p29">
              <a:extLst>
                <a:ext uri="{FF2B5EF4-FFF2-40B4-BE49-F238E27FC236}">
                  <a16:creationId xmlns:a16="http://schemas.microsoft.com/office/drawing/2014/main" id="{F98EDE0F-BA14-5893-8246-82865DD62B4B}"/>
                </a:ext>
              </a:extLst>
            </p:cNvPr>
            <p:cNvSpPr/>
            <p:nvPr/>
          </p:nvSpPr>
          <p:spPr>
            <a:xfrm flipH="1">
              <a:off x="6852540" y="1409267"/>
              <a:ext cx="528023" cy="341207"/>
            </a:xfrm>
            <a:custGeom>
              <a:avLst/>
              <a:gdLst/>
              <a:ahLst/>
              <a:cxnLst/>
              <a:rect l="l" t="t" r="r" b="b"/>
              <a:pathLst>
                <a:path w="11806" h="7629" extrusionOk="0">
                  <a:moveTo>
                    <a:pt x="11575" y="0"/>
                  </a:moveTo>
                  <a:cubicBezTo>
                    <a:pt x="11531" y="0"/>
                    <a:pt x="11482" y="14"/>
                    <a:pt x="11431" y="43"/>
                  </a:cubicBezTo>
                  <a:lnTo>
                    <a:pt x="314" y="6459"/>
                  </a:lnTo>
                  <a:cubicBezTo>
                    <a:pt x="137" y="6561"/>
                    <a:pt x="1" y="6812"/>
                    <a:pt x="15" y="7016"/>
                  </a:cubicBezTo>
                  <a:lnTo>
                    <a:pt x="35" y="7401"/>
                  </a:lnTo>
                  <a:cubicBezTo>
                    <a:pt x="42" y="7545"/>
                    <a:pt x="121" y="7628"/>
                    <a:pt x="230" y="7628"/>
                  </a:cubicBezTo>
                  <a:cubicBezTo>
                    <a:pt x="276" y="7628"/>
                    <a:pt x="326" y="7614"/>
                    <a:pt x="379" y="7584"/>
                  </a:cubicBezTo>
                  <a:lnTo>
                    <a:pt x="11493" y="1173"/>
                  </a:lnTo>
                  <a:cubicBezTo>
                    <a:pt x="11669" y="1067"/>
                    <a:pt x="11805" y="818"/>
                    <a:pt x="11795" y="614"/>
                  </a:cubicBezTo>
                  <a:lnTo>
                    <a:pt x="11771" y="231"/>
                  </a:lnTo>
                  <a:cubicBezTo>
                    <a:pt x="11764" y="85"/>
                    <a:pt x="11684" y="0"/>
                    <a:pt x="115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" name="Google Shape;763;p29">
              <a:extLst>
                <a:ext uri="{FF2B5EF4-FFF2-40B4-BE49-F238E27FC236}">
                  <a16:creationId xmlns:a16="http://schemas.microsoft.com/office/drawing/2014/main" id="{BAF0F17F-DF24-C98F-FECC-4328FA51D709}"/>
                </a:ext>
              </a:extLst>
            </p:cNvPr>
            <p:cNvSpPr/>
            <p:nvPr/>
          </p:nvSpPr>
          <p:spPr>
            <a:xfrm flipH="1">
              <a:off x="7418848" y="1864795"/>
              <a:ext cx="41863" cy="64583"/>
            </a:xfrm>
            <a:custGeom>
              <a:avLst/>
              <a:gdLst/>
              <a:ahLst/>
              <a:cxnLst/>
              <a:rect l="l" t="t" r="r" b="b"/>
              <a:pathLst>
                <a:path w="936" h="1444" extrusionOk="0">
                  <a:moveTo>
                    <a:pt x="760" y="0"/>
                  </a:moveTo>
                  <a:cubicBezTo>
                    <a:pt x="729" y="0"/>
                    <a:pt x="696" y="10"/>
                    <a:pt x="661" y="31"/>
                  </a:cubicBezTo>
                  <a:lnTo>
                    <a:pt x="209" y="293"/>
                  </a:lnTo>
                  <a:cubicBezTo>
                    <a:pt x="90" y="360"/>
                    <a:pt x="1" y="527"/>
                    <a:pt x="8" y="663"/>
                  </a:cubicBezTo>
                  <a:lnTo>
                    <a:pt x="42" y="1292"/>
                  </a:lnTo>
                  <a:cubicBezTo>
                    <a:pt x="47" y="1389"/>
                    <a:pt x="100" y="1444"/>
                    <a:pt x="172" y="1444"/>
                  </a:cubicBezTo>
                  <a:cubicBezTo>
                    <a:pt x="202" y="1444"/>
                    <a:pt x="235" y="1434"/>
                    <a:pt x="270" y="1415"/>
                  </a:cubicBezTo>
                  <a:lnTo>
                    <a:pt x="725" y="1153"/>
                  </a:lnTo>
                  <a:cubicBezTo>
                    <a:pt x="845" y="1085"/>
                    <a:pt x="936" y="918"/>
                    <a:pt x="926" y="782"/>
                  </a:cubicBezTo>
                  <a:lnTo>
                    <a:pt x="892" y="153"/>
                  </a:lnTo>
                  <a:cubicBezTo>
                    <a:pt x="885" y="57"/>
                    <a:pt x="832" y="0"/>
                    <a:pt x="760" y="0"/>
                  </a:cubicBezTo>
                  <a:close/>
                </a:path>
              </a:pathLst>
            </a:custGeom>
            <a:solidFill>
              <a:srgbClr val="27DE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" name="Google Shape;764;p29">
              <a:extLst>
                <a:ext uri="{FF2B5EF4-FFF2-40B4-BE49-F238E27FC236}">
                  <a16:creationId xmlns:a16="http://schemas.microsoft.com/office/drawing/2014/main" id="{35E74F59-B765-FDCA-8ECE-DB43DBAFD0D4}"/>
                </a:ext>
              </a:extLst>
            </p:cNvPr>
            <p:cNvSpPr/>
            <p:nvPr/>
          </p:nvSpPr>
          <p:spPr>
            <a:xfrm flipH="1">
              <a:off x="7419116" y="1864795"/>
              <a:ext cx="41236" cy="64628"/>
            </a:xfrm>
            <a:custGeom>
              <a:avLst/>
              <a:gdLst/>
              <a:ahLst/>
              <a:cxnLst/>
              <a:rect l="l" t="t" r="r" b="b"/>
              <a:pathLst>
                <a:path w="922" h="1445" extrusionOk="0">
                  <a:moveTo>
                    <a:pt x="752" y="1"/>
                  </a:moveTo>
                  <a:cubicBezTo>
                    <a:pt x="721" y="1"/>
                    <a:pt x="691" y="10"/>
                    <a:pt x="653" y="31"/>
                  </a:cubicBezTo>
                  <a:lnTo>
                    <a:pt x="201" y="293"/>
                  </a:lnTo>
                  <a:cubicBezTo>
                    <a:pt x="85" y="357"/>
                    <a:pt x="0" y="514"/>
                    <a:pt x="0" y="646"/>
                  </a:cubicBezTo>
                  <a:lnTo>
                    <a:pt x="0" y="663"/>
                  </a:lnTo>
                  <a:lnTo>
                    <a:pt x="34" y="1292"/>
                  </a:lnTo>
                  <a:cubicBezTo>
                    <a:pt x="41" y="1388"/>
                    <a:pt x="92" y="1445"/>
                    <a:pt x="167" y="1445"/>
                  </a:cubicBezTo>
                  <a:cubicBezTo>
                    <a:pt x="194" y="1445"/>
                    <a:pt x="228" y="1435"/>
                    <a:pt x="262" y="1415"/>
                  </a:cubicBezTo>
                  <a:lnTo>
                    <a:pt x="717" y="1153"/>
                  </a:lnTo>
                  <a:cubicBezTo>
                    <a:pt x="833" y="1088"/>
                    <a:pt x="921" y="932"/>
                    <a:pt x="918" y="796"/>
                  </a:cubicBezTo>
                  <a:lnTo>
                    <a:pt x="918" y="782"/>
                  </a:lnTo>
                  <a:lnTo>
                    <a:pt x="884" y="153"/>
                  </a:lnTo>
                  <a:cubicBezTo>
                    <a:pt x="877" y="54"/>
                    <a:pt x="823" y="1"/>
                    <a:pt x="752" y="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" name="Google Shape;765;p29">
              <a:extLst>
                <a:ext uri="{FF2B5EF4-FFF2-40B4-BE49-F238E27FC236}">
                  <a16:creationId xmlns:a16="http://schemas.microsoft.com/office/drawing/2014/main" id="{C2AAD377-395A-3E89-0B4A-95274D0C7BC1}"/>
                </a:ext>
              </a:extLst>
            </p:cNvPr>
            <p:cNvSpPr/>
            <p:nvPr/>
          </p:nvSpPr>
          <p:spPr>
            <a:xfrm flipH="1">
              <a:off x="6847083" y="1536690"/>
              <a:ext cx="527844" cy="341162"/>
            </a:xfrm>
            <a:custGeom>
              <a:avLst/>
              <a:gdLst/>
              <a:ahLst/>
              <a:cxnLst/>
              <a:rect l="l" t="t" r="r" b="b"/>
              <a:pathLst>
                <a:path w="11802" h="7628" extrusionOk="0">
                  <a:moveTo>
                    <a:pt x="11570" y="0"/>
                  </a:moveTo>
                  <a:cubicBezTo>
                    <a:pt x="11525" y="0"/>
                    <a:pt x="11476" y="14"/>
                    <a:pt x="11424" y="44"/>
                  </a:cubicBezTo>
                  <a:lnTo>
                    <a:pt x="314" y="6459"/>
                  </a:lnTo>
                  <a:cubicBezTo>
                    <a:pt x="137" y="6561"/>
                    <a:pt x="0" y="6813"/>
                    <a:pt x="11" y="7017"/>
                  </a:cubicBezTo>
                  <a:lnTo>
                    <a:pt x="31" y="7398"/>
                  </a:lnTo>
                  <a:cubicBezTo>
                    <a:pt x="41" y="7543"/>
                    <a:pt x="121" y="7628"/>
                    <a:pt x="231" y="7628"/>
                  </a:cubicBezTo>
                  <a:cubicBezTo>
                    <a:pt x="275" y="7628"/>
                    <a:pt x="324" y="7614"/>
                    <a:pt x="375" y="7585"/>
                  </a:cubicBezTo>
                  <a:lnTo>
                    <a:pt x="11489" y="1172"/>
                  </a:lnTo>
                  <a:cubicBezTo>
                    <a:pt x="11665" y="1067"/>
                    <a:pt x="11802" y="819"/>
                    <a:pt x="11788" y="615"/>
                  </a:cubicBezTo>
                  <a:lnTo>
                    <a:pt x="11767" y="230"/>
                  </a:lnTo>
                  <a:cubicBezTo>
                    <a:pt x="11760" y="85"/>
                    <a:pt x="11680" y="0"/>
                    <a:pt x="115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" name="Google Shape;766;p29">
              <a:extLst>
                <a:ext uri="{FF2B5EF4-FFF2-40B4-BE49-F238E27FC236}">
                  <a16:creationId xmlns:a16="http://schemas.microsoft.com/office/drawing/2014/main" id="{E9A8B40D-7D5B-8290-2273-92F468C0CB28}"/>
                </a:ext>
              </a:extLst>
            </p:cNvPr>
            <p:cNvSpPr/>
            <p:nvPr/>
          </p:nvSpPr>
          <p:spPr>
            <a:xfrm flipH="1">
              <a:off x="7574983" y="1947044"/>
              <a:ext cx="273270" cy="217095"/>
            </a:xfrm>
            <a:custGeom>
              <a:avLst/>
              <a:gdLst/>
              <a:ahLst/>
              <a:cxnLst/>
              <a:rect l="l" t="t" r="r" b="b"/>
              <a:pathLst>
                <a:path w="6110" h="4854" extrusionOk="0">
                  <a:moveTo>
                    <a:pt x="5850" y="1"/>
                  </a:moveTo>
                  <a:cubicBezTo>
                    <a:pt x="5806" y="1"/>
                    <a:pt x="5756" y="15"/>
                    <a:pt x="5705" y="45"/>
                  </a:cubicBezTo>
                  <a:lnTo>
                    <a:pt x="313" y="3163"/>
                  </a:lnTo>
                  <a:cubicBezTo>
                    <a:pt x="136" y="3268"/>
                    <a:pt x="1" y="3516"/>
                    <a:pt x="14" y="3720"/>
                  </a:cubicBezTo>
                  <a:lnTo>
                    <a:pt x="65" y="4624"/>
                  </a:lnTo>
                  <a:cubicBezTo>
                    <a:pt x="74" y="4768"/>
                    <a:pt x="154" y="4853"/>
                    <a:pt x="262" y="4853"/>
                  </a:cubicBezTo>
                  <a:cubicBezTo>
                    <a:pt x="307" y="4853"/>
                    <a:pt x="357" y="4839"/>
                    <a:pt x="408" y="4807"/>
                  </a:cubicBezTo>
                  <a:lnTo>
                    <a:pt x="5800" y="1691"/>
                  </a:lnTo>
                  <a:cubicBezTo>
                    <a:pt x="5977" y="1589"/>
                    <a:pt x="6110" y="1336"/>
                    <a:pt x="6100" y="1132"/>
                  </a:cubicBezTo>
                  <a:lnTo>
                    <a:pt x="6048" y="232"/>
                  </a:lnTo>
                  <a:cubicBezTo>
                    <a:pt x="6039" y="85"/>
                    <a:pt x="5959" y="1"/>
                    <a:pt x="58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" name="Google Shape;767;p29">
              <a:extLst>
                <a:ext uri="{FF2B5EF4-FFF2-40B4-BE49-F238E27FC236}">
                  <a16:creationId xmlns:a16="http://schemas.microsoft.com/office/drawing/2014/main" id="{3600F62E-B523-5607-874E-DA4CB1C915F6}"/>
                </a:ext>
              </a:extLst>
            </p:cNvPr>
            <p:cNvSpPr/>
            <p:nvPr/>
          </p:nvSpPr>
          <p:spPr>
            <a:xfrm flipH="1">
              <a:off x="7513396" y="2208151"/>
              <a:ext cx="385038" cy="258779"/>
            </a:xfrm>
            <a:custGeom>
              <a:avLst/>
              <a:gdLst/>
              <a:ahLst/>
              <a:cxnLst/>
              <a:rect l="l" t="t" r="r" b="b"/>
              <a:pathLst>
                <a:path w="8609" h="5786" extrusionOk="0">
                  <a:moveTo>
                    <a:pt x="8375" y="1"/>
                  </a:moveTo>
                  <a:cubicBezTo>
                    <a:pt x="8331" y="1"/>
                    <a:pt x="8282" y="15"/>
                    <a:pt x="8231" y="44"/>
                  </a:cubicBezTo>
                  <a:lnTo>
                    <a:pt x="313" y="4617"/>
                  </a:lnTo>
                  <a:cubicBezTo>
                    <a:pt x="136" y="4719"/>
                    <a:pt x="1" y="4971"/>
                    <a:pt x="14" y="5175"/>
                  </a:cubicBezTo>
                  <a:lnTo>
                    <a:pt x="34" y="5558"/>
                  </a:lnTo>
                  <a:cubicBezTo>
                    <a:pt x="44" y="5703"/>
                    <a:pt x="123" y="5786"/>
                    <a:pt x="232" y="5786"/>
                  </a:cubicBezTo>
                  <a:cubicBezTo>
                    <a:pt x="276" y="5786"/>
                    <a:pt x="326" y="5772"/>
                    <a:pt x="378" y="5742"/>
                  </a:cubicBezTo>
                  <a:lnTo>
                    <a:pt x="8296" y="1173"/>
                  </a:lnTo>
                  <a:cubicBezTo>
                    <a:pt x="8473" y="1067"/>
                    <a:pt x="8609" y="819"/>
                    <a:pt x="8595" y="615"/>
                  </a:cubicBezTo>
                  <a:lnTo>
                    <a:pt x="8575" y="231"/>
                  </a:lnTo>
                  <a:cubicBezTo>
                    <a:pt x="8565" y="86"/>
                    <a:pt x="8485" y="1"/>
                    <a:pt x="8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" name="Google Shape;768;p29">
              <a:extLst>
                <a:ext uri="{FF2B5EF4-FFF2-40B4-BE49-F238E27FC236}">
                  <a16:creationId xmlns:a16="http://schemas.microsoft.com/office/drawing/2014/main" id="{05201DAD-894C-6071-780F-06CDDB296EF6}"/>
                </a:ext>
              </a:extLst>
            </p:cNvPr>
            <p:cNvSpPr/>
            <p:nvPr/>
          </p:nvSpPr>
          <p:spPr>
            <a:xfrm flipH="1">
              <a:off x="7505659" y="2342416"/>
              <a:ext cx="385038" cy="258779"/>
            </a:xfrm>
            <a:custGeom>
              <a:avLst/>
              <a:gdLst/>
              <a:ahLst/>
              <a:cxnLst/>
              <a:rect l="l" t="t" r="r" b="b"/>
              <a:pathLst>
                <a:path w="8609" h="5786" extrusionOk="0">
                  <a:moveTo>
                    <a:pt x="8378" y="0"/>
                  </a:moveTo>
                  <a:cubicBezTo>
                    <a:pt x="8333" y="0"/>
                    <a:pt x="8283" y="14"/>
                    <a:pt x="8232" y="44"/>
                  </a:cubicBezTo>
                  <a:lnTo>
                    <a:pt x="313" y="4621"/>
                  </a:lnTo>
                  <a:cubicBezTo>
                    <a:pt x="137" y="4723"/>
                    <a:pt x="1" y="4971"/>
                    <a:pt x="14" y="5178"/>
                  </a:cubicBezTo>
                  <a:lnTo>
                    <a:pt x="35" y="5555"/>
                  </a:lnTo>
                  <a:cubicBezTo>
                    <a:pt x="44" y="5700"/>
                    <a:pt x="125" y="5786"/>
                    <a:pt x="235" y="5786"/>
                  </a:cubicBezTo>
                  <a:cubicBezTo>
                    <a:pt x="279" y="5786"/>
                    <a:pt x="328" y="5772"/>
                    <a:pt x="378" y="5743"/>
                  </a:cubicBezTo>
                  <a:lnTo>
                    <a:pt x="8296" y="1169"/>
                  </a:lnTo>
                  <a:cubicBezTo>
                    <a:pt x="8477" y="1067"/>
                    <a:pt x="8609" y="816"/>
                    <a:pt x="8599" y="612"/>
                  </a:cubicBezTo>
                  <a:lnTo>
                    <a:pt x="8575" y="228"/>
                  </a:lnTo>
                  <a:cubicBezTo>
                    <a:pt x="8568" y="83"/>
                    <a:pt x="8487" y="0"/>
                    <a:pt x="83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" name="Google Shape;769;p29">
              <a:extLst>
                <a:ext uri="{FF2B5EF4-FFF2-40B4-BE49-F238E27FC236}">
                  <a16:creationId xmlns:a16="http://schemas.microsoft.com/office/drawing/2014/main" id="{FC03404B-0F92-EBE9-BD19-30B35111EBFB}"/>
                </a:ext>
              </a:extLst>
            </p:cNvPr>
            <p:cNvSpPr/>
            <p:nvPr/>
          </p:nvSpPr>
          <p:spPr>
            <a:xfrm flipH="1">
              <a:off x="7497877" y="2476547"/>
              <a:ext cx="384903" cy="258824"/>
            </a:xfrm>
            <a:custGeom>
              <a:avLst/>
              <a:gdLst/>
              <a:ahLst/>
              <a:cxnLst/>
              <a:rect l="l" t="t" r="r" b="b"/>
              <a:pathLst>
                <a:path w="8606" h="5787" extrusionOk="0">
                  <a:moveTo>
                    <a:pt x="8374" y="0"/>
                  </a:moveTo>
                  <a:cubicBezTo>
                    <a:pt x="8329" y="0"/>
                    <a:pt x="8280" y="14"/>
                    <a:pt x="8228" y="44"/>
                  </a:cubicBezTo>
                  <a:lnTo>
                    <a:pt x="313" y="4624"/>
                  </a:lnTo>
                  <a:cubicBezTo>
                    <a:pt x="133" y="4729"/>
                    <a:pt x="1" y="4977"/>
                    <a:pt x="10" y="5184"/>
                  </a:cubicBezTo>
                  <a:lnTo>
                    <a:pt x="31" y="5559"/>
                  </a:lnTo>
                  <a:cubicBezTo>
                    <a:pt x="41" y="5703"/>
                    <a:pt x="120" y="5786"/>
                    <a:pt x="229" y="5786"/>
                  </a:cubicBezTo>
                  <a:cubicBezTo>
                    <a:pt x="275" y="5786"/>
                    <a:pt x="325" y="5772"/>
                    <a:pt x="378" y="5742"/>
                  </a:cubicBezTo>
                  <a:lnTo>
                    <a:pt x="8292" y="1173"/>
                  </a:lnTo>
                  <a:cubicBezTo>
                    <a:pt x="8473" y="1067"/>
                    <a:pt x="8606" y="819"/>
                    <a:pt x="8595" y="615"/>
                  </a:cubicBezTo>
                  <a:lnTo>
                    <a:pt x="8571" y="230"/>
                  </a:lnTo>
                  <a:cubicBezTo>
                    <a:pt x="8564" y="85"/>
                    <a:pt x="8484" y="0"/>
                    <a:pt x="83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" name="Google Shape;770;p29">
              <a:extLst>
                <a:ext uri="{FF2B5EF4-FFF2-40B4-BE49-F238E27FC236}">
                  <a16:creationId xmlns:a16="http://schemas.microsoft.com/office/drawing/2014/main" id="{3ADA38D6-BB72-CDEB-29F3-FDD1614B5AF5}"/>
                </a:ext>
              </a:extLst>
            </p:cNvPr>
            <p:cNvSpPr/>
            <p:nvPr/>
          </p:nvSpPr>
          <p:spPr>
            <a:xfrm flipH="1">
              <a:off x="7490005" y="2610768"/>
              <a:ext cx="385038" cy="258824"/>
            </a:xfrm>
            <a:custGeom>
              <a:avLst/>
              <a:gdLst/>
              <a:ahLst/>
              <a:cxnLst/>
              <a:rect l="l" t="t" r="r" b="b"/>
              <a:pathLst>
                <a:path w="8609" h="5787" extrusionOk="0">
                  <a:moveTo>
                    <a:pt x="8378" y="1"/>
                  </a:moveTo>
                  <a:cubicBezTo>
                    <a:pt x="8333" y="1"/>
                    <a:pt x="8283" y="15"/>
                    <a:pt x="8232" y="45"/>
                  </a:cubicBezTo>
                  <a:lnTo>
                    <a:pt x="314" y="4628"/>
                  </a:lnTo>
                  <a:cubicBezTo>
                    <a:pt x="137" y="4730"/>
                    <a:pt x="1" y="4981"/>
                    <a:pt x="11" y="5185"/>
                  </a:cubicBezTo>
                  <a:lnTo>
                    <a:pt x="35" y="5556"/>
                  </a:lnTo>
                  <a:cubicBezTo>
                    <a:pt x="42" y="5702"/>
                    <a:pt x="122" y="5786"/>
                    <a:pt x="232" y="5786"/>
                  </a:cubicBezTo>
                  <a:cubicBezTo>
                    <a:pt x="277" y="5786"/>
                    <a:pt x="326" y="5773"/>
                    <a:pt x="378" y="5743"/>
                  </a:cubicBezTo>
                  <a:lnTo>
                    <a:pt x="8296" y="1171"/>
                  </a:lnTo>
                  <a:cubicBezTo>
                    <a:pt x="8473" y="1069"/>
                    <a:pt x="8609" y="816"/>
                    <a:pt x="8596" y="612"/>
                  </a:cubicBezTo>
                  <a:lnTo>
                    <a:pt x="8575" y="228"/>
                  </a:lnTo>
                  <a:cubicBezTo>
                    <a:pt x="8566" y="84"/>
                    <a:pt x="8486" y="1"/>
                    <a:pt x="8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" name="Google Shape;771;p29">
              <a:extLst>
                <a:ext uri="{FF2B5EF4-FFF2-40B4-BE49-F238E27FC236}">
                  <a16:creationId xmlns:a16="http://schemas.microsoft.com/office/drawing/2014/main" id="{681F1E66-6302-9F9A-D851-269C99C567FE}"/>
                </a:ext>
              </a:extLst>
            </p:cNvPr>
            <p:cNvSpPr/>
            <p:nvPr/>
          </p:nvSpPr>
          <p:spPr>
            <a:xfrm flipH="1">
              <a:off x="7311776" y="2178811"/>
              <a:ext cx="96427" cy="334632"/>
            </a:xfrm>
            <a:custGeom>
              <a:avLst/>
              <a:gdLst/>
              <a:ahLst/>
              <a:cxnLst/>
              <a:rect l="l" t="t" r="r" b="b"/>
              <a:pathLst>
                <a:path w="2156" h="7482" extrusionOk="0">
                  <a:moveTo>
                    <a:pt x="1596" y="0"/>
                  </a:moveTo>
                  <a:cubicBezTo>
                    <a:pt x="1551" y="0"/>
                    <a:pt x="1501" y="14"/>
                    <a:pt x="1449" y="44"/>
                  </a:cubicBezTo>
                  <a:lnTo>
                    <a:pt x="313" y="700"/>
                  </a:lnTo>
                  <a:cubicBezTo>
                    <a:pt x="132" y="805"/>
                    <a:pt x="0" y="1053"/>
                    <a:pt x="10" y="1257"/>
                  </a:cubicBezTo>
                  <a:lnTo>
                    <a:pt x="364" y="7251"/>
                  </a:lnTo>
                  <a:cubicBezTo>
                    <a:pt x="371" y="7397"/>
                    <a:pt x="451" y="7481"/>
                    <a:pt x="561" y="7481"/>
                  </a:cubicBezTo>
                  <a:cubicBezTo>
                    <a:pt x="606" y="7481"/>
                    <a:pt x="656" y="7468"/>
                    <a:pt x="708" y="7438"/>
                  </a:cubicBezTo>
                  <a:lnTo>
                    <a:pt x="1846" y="6779"/>
                  </a:lnTo>
                  <a:cubicBezTo>
                    <a:pt x="2023" y="6677"/>
                    <a:pt x="2156" y="6429"/>
                    <a:pt x="2145" y="6222"/>
                  </a:cubicBezTo>
                  <a:lnTo>
                    <a:pt x="1795" y="231"/>
                  </a:lnTo>
                  <a:cubicBezTo>
                    <a:pt x="1786" y="84"/>
                    <a:pt x="1706" y="0"/>
                    <a:pt x="1596" y="0"/>
                  </a:cubicBezTo>
                  <a:close/>
                </a:path>
              </a:pathLst>
            </a:custGeom>
            <a:solidFill>
              <a:srgbClr val="AE9F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" name="Google Shape;772;p29">
              <a:extLst>
                <a:ext uri="{FF2B5EF4-FFF2-40B4-BE49-F238E27FC236}">
                  <a16:creationId xmlns:a16="http://schemas.microsoft.com/office/drawing/2014/main" id="{BF518812-EF75-8A02-BE56-3AE021823DEB}"/>
                </a:ext>
              </a:extLst>
            </p:cNvPr>
            <p:cNvSpPr/>
            <p:nvPr/>
          </p:nvSpPr>
          <p:spPr>
            <a:xfrm flipH="1">
              <a:off x="7307214" y="2529905"/>
              <a:ext cx="80639" cy="59618"/>
            </a:xfrm>
            <a:custGeom>
              <a:avLst/>
              <a:gdLst/>
              <a:ahLst/>
              <a:cxnLst/>
              <a:rect l="l" t="t" r="r" b="b"/>
              <a:pathLst>
                <a:path w="1803" h="1333" extrusionOk="0">
                  <a:moveTo>
                    <a:pt x="1636" y="0"/>
                  </a:moveTo>
                  <a:cubicBezTo>
                    <a:pt x="1583" y="0"/>
                    <a:pt x="1521" y="19"/>
                    <a:pt x="1456" y="57"/>
                  </a:cubicBezTo>
                  <a:lnTo>
                    <a:pt x="317" y="714"/>
                  </a:lnTo>
                  <a:cubicBezTo>
                    <a:pt x="140" y="816"/>
                    <a:pt x="1" y="1027"/>
                    <a:pt x="11" y="1179"/>
                  </a:cubicBezTo>
                  <a:cubicBezTo>
                    <a:pt x="15" y="1278"/>
                    <a:pt x="78" y="1332"/>
                    <a:pt x="168" y="1332"/>
                  </a:cubicBezTo>
                  <a:cubicBezTo>
                    <a:pt x="220" y="1332"/>
                    <a:pt x="282" y="1314"/>
                    <a:pt x="347" y="1275"/>
                  </a:cubicBezTo>
                  <a:lnTo>
                    <a:pt x="1486" y="619"/>
                  </a:lnTo>
                  <a:cubicBezTo>
                    <a:pt x="1667" y="517"/>
                    <a:pt x="1803" y="306"/>
                    <a:pt x="1792" y="153"/>
                  </a:cubicBezTo>
                  <a:cubicBezTo>
                    <a:pt x="1788" y="54"/>
                    <a:pt x="1726" y="0"/>
                    <a:pt x="16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" name="Google Shape;773;p29">
              <a:extLst>
                <a:ext uri="{FF2B5EF4-FFF2-40B4-BE49-F238E27FC236}">
                  <a16:creationId xmlns:a16="http://schemas.microsoft.com/office/drawing/2014/main" id="{D7833D13-DEB9-09B8-222C-70D7C26EBFEB}"/>
                </a:ext>
              </a:extLst>
            </p:cNvPr>
            <p:cNvSpPr/>
            <p:nvPr/>
          </p:nvSpPr>
          <p:spPr>
            <a:xfrm flipH="1">
              <a:off x="7137841" y="2205691"/>
              <a:ext cx="89092" cy="207121"/>
            </a:xfrm>
            <a:custGeom>
              <a:avLst/>
              <a:gdLst/>
              <a:ahLst/>
              <a:cxnLst/>
              <a:rect l="l" t="t" r="r" b="b"/>
              <a:pathLst>
                <a:path w="1992" h="4631" extrusionOk="0">
                  <a:moveTo>
                    <a:pt x="1597" y="1"/>
                  </a:moveTo>
                  <a:cubicBezTo>
                    <a:pt x="1553" y="1"/>
                    <a:pt x="1503" y="15"/>
                    <a:pt x="1452" y="44"/>
                  </a:cubicBezTo>
                  <a:lnTo>
                    <a:pt x="313" y="701"/>
                  </a:lnTo>
                  <a:cubicBezTo>
                    <a:pt x="136" y="807"/>
                    <a:pt x="0" y="1055"/>
                    <a:pt x="13" y="1259"/>
                  </a:cubicBezTo>
                  <a:lnTo>
                    <a:pt x="197" y="4403"/>
                  </a:lnTo>
                  <a:cubicBezTo>
                    <a:pt x="204" y="4548"/>
                    <a:pt x="285" y="4631"/>
                    <a:pt x="394" y="4631"/>
                  </a:cubicBezTo>
                  <a:cubicBezTo>
                    <a:pt x="439" y="4631"/>
                    <a:pt x="489" y="4617"/>
                    <a:pt x="540" y="4587"/>
                  </a:cubicBezTo>
                  <a:lnTo>
                    <a:pt x="1679" y="3931"/>
                  </a:lnTo>
                  <a:cubicBezTo>
                    <a:pt x="1856" y="3829"/>
                    <a:pt x="1992" y="3578"/>
                    <a:pt x="1979" y="3374"/>
                  </a:cubicBezTo>
                  <a:lnTo>
                    <a:pt x="1795" y="232"/>
                  </a:lnTo>
                  <a:cubicBezTo>
                    <a:pt x="1788" y="85"/>
                    <a:pt x="1707" y="1"/>
                    <a:pt x="1597" y="1"/>
                  </a:cubicBezTo>
                  <a:close/>
                </a:path>
              </a:pathLst>
            </a:custGeom>
            <a:solidFill>
              <a:srgbClr val="27DE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" name="Google Shape;774;p29">
              <a:extLst>
                <a:ext uri="{FF2B5EF4-FFF2-40B4-BE49-F238E27FC236}">
                  <a16:creationId xmlns:a16="http://schemas.microsoft.com/office/drawing/2014/main" id="{8EABD082-4A35-6ACF-B55D-3652FF9A993D}"/>
                </a:ext>
              </a:extLst>
            </p:cNvPr>
            <p:cNvSpPr/>
            <p:nvPr/>
          </p:nvSpPr>
          <p:spPr>
            <a:xfrm flipH="1">
              <a:off x="7138422" y="2205691"/>
              <a:ext cx="87929" cy="207121"/>
            </a:xfrm>
            <a:custGeom>
              <a:avLst/>
              <a:gdLst/>
              <a:ahLst/>
              <a:cxnLst/>
              <a:rect l="l" t="t" r="r" b="b"/>
              <a:pathLst>
                <a:path w="1966" h="4631" extrusionOk="0">
                  <a:moveTo>
                    <a:pt x="1585" y="0"/>
                  </a:moveTo>
                  <a:cubicBezTo>
                    <a:pt x="1541" y="0"/>
                    <a:pt x="1489" y="14"/>
                    <a:pt x="1439" y="44"/>
                  </a:cubicBezTo>
                  <a:lnTo>
                    <a:pt x="300" y="701"/>
                  </a:lnTo>
                  <a:cubicBezTo>
                    <a:pt x="130" y="799"/>
                    <a:pt x="0" y="1034"/>
                    <a:pt x="0" y="1235"/>
                  </a:cubicBezTo>
                  <a:lnTo>
                    <a:pt x="0" y="1259"/>
                  </a:lnTo>
                  <a:lnTo>
                    <a:pt x="184" y="4403"/>
                  </a:lnTo>
                  <a:cubicBezTo>
                    <a:pt x="191" y="4549"/>
                    <a:pt x="273" y="4631"/>
                    <a:pt x="381" y="4631"/>
                  </a:cubicBezTo>
                  <a:cubicBezTo>
                    <a:pt x="425" y="4631"/>
                    <a:pt x="477" y="4618"/>
                    <a:pt x="527" y="4587"/>
                  </a:cubicBezTo>
                  <a:lnTo>
                    <a:pt x="1666" y="3931"/>
                  </a:lnTo>
                  <a:cubicBezTo>
                    <a:pt x="1836" y="3832"/>
                    <a:pt x="1966" y="3601"/>
                    <a:pt x="1966" y="3400"/>
                  </a:cubicBezTo>
                  <a:lnTo>
                    <a:pt x="1966" y="3374"/>
                  </a:lnTo>
                  <a:lnTo>
                    <a:pt x="1782" y="232"/>
                  </a:lnTo>
                  <a:cubicBezTo>
                    <a:pt x="1775" y="85"/>
                    <a:pt x="1693" y="0"/>
                    <a:pt x="1585" y="0"/>
                  </a:cubicBezTo>
                  <a:close/>
                </a:path>
              </a:pathLst>
            </a:custGeom>
            <a:solidFill>
              <a:srgbClr val="AE9F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" name="Google Shape;775;p29">
              <a:extLst>
                <a:ext uri="{FF2B5EF4-FFF2-40B4-BE49-F238E27FC236}">
                  <a16:creationId xmlns:a16="http://schemas.microsoft.com/office/drawing/2014/main" id="{12614987-34DB-0829-6FA7-C3ABADA239AF}"/>
                </a:ext>
              </a:extLst>
            </p:cNvPr>
            <p:cNvSpPr/>
            <p:nvPr/>
          </p:nvSpPr>
          <p:spPr>
            <a:xfrm flipH="1">
              <a:off x="7133413" y="2429317"/>
              <a:ext cx="80639" cy="59618"/>
            </a:xfrm>
            <a:custGeom>
              <a:avLst/>
              <a:gdLst/>
              <a:ahLst/>
              <a:cxnLst/>
              <a:rect l="l" t="t" r="r" b="b"/>
              <a:pathLst>
                <a:path w="1803" h="1333" extrusionOk="0">
                  <a:moveTo>
                    <a:pt x="1634" y="1"/>
                  </a:moveTo>
                  <a:cubicBezTo>
                    <a:pt x="1582" y="1"/>
                    <a:pt x="1521" y="19"/>
                    <a:pt x="1456" y="56"/>
                  </a:cubicBezTo>
                  <a:lnTo>
                    <a:pt x="317" y="712"/>
                  </a:lnTo>
                  <a:cubicBezTo>
                    <a:pt x="140" y="817"/>
                    <a:pt x="1" y="1025"/>
                    <a:pt x="11" y="1181"/>
                  </a:cubicBezTo>
                  <a:cubicBezTo>
                    <a:pt x="17" y="1280"/>
                    <a:pt x="79" y="1333"/>
                    <a:pt x="169" y="1333"/>
                  </a:cubicBezTo>
                  <a:cubicBezTo>
                    <a:pt x="222" y="1333"/>
                    <a:pt x="284" y="1314"/>
                    <a:pt x="351" y="1277"/>
                  </a:cubicBezTo>
                  <a:lnTo>
                    <a:pt x="1487" y="621"/>
                  </a:lnTo>
                  <a:cubicBezTo>
                    <a:pt x="1666" y="519"/>
                    <a:pt x="1803" y="307"/>
                    <a:pt x="1793" y="151"/>
                  </a:cubicBezTo>
                  <a:cubicBezTo>
                    <a:pt x="1788" y="54"/>
                    <a:pt x="1725" y="1"/>
                    <a:pt x="16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" name="Google Shape;776;p29">
              <a:extLst>
                <a:ext uri="{FF2B5EF4-FFF2-40B4-BE49-F238E27FC236}">
                  <a16:creationId xmlns:a16="http://schemas.microsoft.com/office/drawing/2014/main" id="{D18EBF18-0047-ADAC-3365-3F13418F347F}"/>
                </a:ext>
              </a:extLst>
            </p:cNvPr>
            <p:cNvSpPr/>
            <p:nvPr/>
          </p:nvSpPr>
          <p:spPr>
            <a:xfrm flipH="1">
              <a:off x="6963995" y="1900664"/>
              <a:ext cx="100273" cy="411649"/>
            </a:xfrm>
            <a:custGeom>
              <a:avLst/>
              <a:gdLst/>
              <a:ahLst/>
              <a:cxnLst/>
              <a:rect l="l" t="t" r="r" b="b"/>
              <a:pathLst>
                <a:path w="2242" h="9204" extrusionOk="0">
                  <a:moveTo>
                    <a:pt x="1597" y="1"/>
                  </a:moveTo>
                  <a:cubicBezTo>
                    <a:pt x="1552" y="1"/>
                    <a:pt x="1501" y="15"/>
                    <a:pt x="1449" y="45"/>
                  </a:cubicBezTo>
                  <a:lnTo>
                    <a:pt x="313" y="701"/>
                  </a:lnTo>
                  <a:cubicBezTo>
                    <a:pt x="133" y="806"/>
                    <a:pt x="1" y="1055"/>
                    <a:pt x="10" y="1259"/>
                  </a:cubicBezTo>
                  <a:lnTo>
                    <a:pt x="446" y="8973"/>
                  </a:lnTo>
                  <a:cubicBezTo>
                    <a:pt x="455" y="9120"/>
                    <a:pt x="535" y="9204"/>
                    <a:pt x="644" y="9204"/>
                  </a:cubicBezTo>
                  <a:cubicBezTo>
                    <a:pt x="689" y="9204"/>
                    <a:pt x="738" y="9189"/>
                    <a:pt x="790" y="9160"/>
                  </a:cubicBezTo>
                  <a:lnTo>
                    <a:pt x="1928" y="8504"/>
                  </a:lnTo>
                  <a:cubicBezTo>
                    <a:pt x="2105" y="8398"/>
                    <a:pt x="2241" y="8150"/>
                    <a:pt x="2231" y="7946"/>
                  </a:cubicBezTo>
                  <a:lnTo>
                    <a:pt x="1792" y="232"/>
                  </a:lnTo>
                  <a:cubicBezTo>
                    <a:pt x="1785" y="85"/>
                    <a:pt x="1706" y="1"/>
                    <a:pt x="1597" y="1"/>
                  </a:cubicBezTo>
                  <a:close/>
                </a:path>
              </a:pathLst>
            </a:custGeom>
            <a:solidFill>
              <a:srgbClr val="27DE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" name="Google Shape;777;p29">
              <a:extLst>
                <a:ext uri="{FF2B5EF4-FFF2-40B4-BE49-F238E27FC236}">
                  <a16:creationId xmlns:a16="http://schemas.microsoft.com/office/drawing/2014/main" id="{601AD04A-68B6-2058-9D23-2C7BA6EC6D75}"/>
                </a:ext>
              </a:extLst>
            </p:cNvPr>
            <p:cNvSpPr/>
            <p:nvPr/>
          </p:nvSpPr>
          <p:spPr>
            <a:xfrm flipH="1">
              <a:off x="6964487" y="1900664"/>
              <a:ext cx="99334" cy="411649"/>
            </a:xfrm>
            <a:custGeom>
              <a:avLst/>
              <a:gdLst/>
              <a:ahLst/>
              <a:cxnLst/>
              <a:rect l="l" t="t" r="r" b="b"/>
              <a:pathLst>
                <a:path w="2221" h="9204" extrusionOk="0">
                  <a:moveTo>
                    <a:pt x="1588" y="1"/>
                  </a:moveTo>
                  <a:cubicBezTo>
                    <a:pt x="1541" y="1"/>
                    <a:pt x="1494" y="14"/>
                    <a:pt x="1439" y="45"/>
                  </a:cubicBezTo>
                  <a:lnTo>
                    <a:pt x="303" y="701"/>
                  </a:lnTo>
                  <a:cubicBezTo>
                    <a:pt x="130" y="799"/>
                    <a:pt x="0" y="1034"/>
                    <a:pt x="0" y="1234"/>
                  </a:cubicBezTo>
                  <a:lnTo>
                    <a:pt x="0" y="1259"/>
                  </a:lnTo>
                  <a:lnTo>
                    <a:pt x="436" y="8973"/>
                  </a:lnTo>
                  <a:cubicBezTo>
                    <a:pt x="446" y="9119"/>
                    <a:pt x="524" y="9204"/>
                    <a:pt x="633" y="9204"/>
                  </a:cubicBezTo>
                  <a:cubicBezTo>
                    <a:pt x="678" y="9204"/>
                    <a:pt x="728" y="9190"/>
                    <a:pt x="780" y="9160"/>
                  </a:cubicBezTo>
                  <a:lnTo>
                    <a:pt x="1918" y="8504"/>
                  </a:lnTo>
                  <a:cubicBezTo>
                    <a:pt x="2088" y="8405"/>
                    <a:pt x="2221" y="8170"/>
                    <a:pt x="2221" y="7970"/>
                  </a:cubicBezTo>
                  <a:lnTo>
                    <a:pt x="2221" y="7946"/>
                  </a:lnTo>
                  <a:lnTo>
                    <a:pt x="1782" y="232"/>
                  </a:lnTo>
                  <a:cubicBezTo>
                    <a:pt x="1775" y="85"/>
                    <a:pt x="1698" y="1"/>
                    <a:pt x="1588" y="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" name="Google Shape;778;p29">
              <a:extLst>
                <a:ext uri="{FF2B5EF4-FFF2-40B4-BE49-F238E27FC236}">
                  <a16:creationId xmlns:a16="http://schemas.microsoft.com/office/drawing/2014/main" id="{43FDCCC2-4D3C-EAC0-BE96-EFD8F473119C}"/>
                </a:ext>
              </a:extLst>
            </p:cNvPr>
            <p:cNvSpPr/>
            <p:nvPr/>
          </p:nvSpPr>
          <p:spPr>
            <a:xfrm flipH="1">
              <a:off x="6959612" y="2328775"/>
              <a:ext cx="80505" cy="59618"/>
            </a:xfrm>
            <a:custGeom>
              <a:avLst/>
              <a:gdLst/>
              <a:ahLst/>
              <a:cxnLst/>
              <a:rect l="l" t="t" r="r" b="b"/>
              <a:pathLst>
                <a:path w="1800" h="1333" extrusionOk="0">
                  <a:moveTo>
                    <a:pt x="1633" y="1"/>
                  </a:moveTo>
                  <a:cubicBezTo>
                    <a:pt x="1580" y="1"/>
                    <a:pt x="1518" y="19"/>
                    <a:pt x="1453" y="57"/>
                  </a:cubicBezTo>
                  <a:lnTo>
                    <a:pt x="314" y="713"/>
                  </a:lnTo>
                  <a:cubicBezTo>
                    <a:pt x="137" y="815"/>
                    <a:pt x="1" y="1025"/>
                    <a:pt x="8" y="1182"/>
                  </a:cubicBezTo>
                  <a:cubicBezTo>
                    <a:pt x="14" y="1279"/>
                    <a:pt x="77" y="1333"/>
                    <a:pt x="168" y="1333"/>
                  </a:cubicBezTo>
                  <a:cubicBezTo>
                    <a:pt x="220" y="1333"/>
                    <a:pt x="282" y="1315"/>
                    <a:pt x="348" y="1278"/>
                  </a:cubicBezTo>
                  <a:lnTo>
                    <a:pt x="1487" y="617"/>
                  </a:lnTo>
                  <a:cubicBezTo>
                    <a:pt x="1664" y="515"/>
                    <a:pt x="1800" y="308"/>
                    <a:pt x="1793" y="152"/>
                  </a:cubicBezTo>
                  <a:cubicBezTo>
                    <a:pt x="1786" y="54"/>
                    <a:pt x="1723" y="1"/>
                    <a:pt x="16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" name="Google Shape;779;p29">
              <a:extLst>
                <a:ext uri="{FF2B5EF4-FFF2-40B4-BE49-F238E27FC236}">
                  <a16:creationId xmlns:a16="http://schemas.microsoft.com/office/drawing/2014/main" id="{10725F24-1043-B067-30F8-08539D277FC5}"/>
                </a:ext>
              </a:extLst>
            </p:cNvPr>
            <p:cNvSpPr/>
            <p:nvPr/>
          </p:nvSpPr>
          <p:spPr>
            <a:xfrm flipH="1">
              <a:off x="6790238" y="1952456"/>
              <a:ext cx="91418" cy="259316"/>
            </a:xfrm>
            <a:custGeom>
              <a:avLst/>
              <a:gdLst/>
              <a:ahLst/>
              <a:cxnLst/>
              <a:rect l="l" t="t" r="r" b="b"/>
              <a:pathLst>
                <a:path w="2044" h="5798" extrusionOk="0">
                  <a:moveTo>
                    <a:pt x="1601" y="1"/>
                  </a:moveTo>
                  <a:cubicBezTo>
                    <a:pt x="1555" y="1"/>
                    <a:pt x="1505" y="15"/>
                    <a:pt x="1452" y="46"/>
                  </a:cubicBezTo>
                  <a:lnTo>
                    <a:pt x="317" y="702"/>
                  </a:lnTo>
                  <a:cubicBezTo>
                    <a:pt x="137" y="804"/>
                    <a:pt x="1" y="1055"/>
                    <a:pt x="14" y="1259"/>
                  </a:cubicBezTo>
                  <a:lnTo>
                    <a:pt x="252" y="5568"/>
                  </a:lnTo>
                  <a:cubicBezTo>
                    <a:pt x="259" y="5713"/>
                    <a:pt x="339" y="5798"/>
                    <a:pt x="448" y="5798"/>
                  </a:cubicBezTo>
                  <a:cubicBezTo>
                    <a:pt x="492" y="5798"/>
                    <a:pt x="541" y="5784"/>
                    <a:pt x="592" y="5755"/>
                  </a:cubicBezTo>
                  <a:lnTo>
                    <a:pt x="1731" y="5094"/>
                  </a:lnTo>
                  <a:cubicBezTo>
                    <a:pt x="1912" y="4992"/>
                    <a:pt x="2044" y="4744"/>
                    <a:pt x="2034" y="4537"/>
                  </a:cubicBezTo>
                  <a:lnTo>
                    <a:pt x="1796" y="230"/>
                  </a:lnTo>
                  <a:cubicBezTo>
                    <a:pt x="1789" y="85"/>
                    <a:pt x="1710" y="1"/>
                    <a:pt x="1601" y="1"/>
                  </a:cubicBezTo>
                  <a:close/>
                </a:path>
              </a:pathLst>
            </a:custGeom>
            <a:solidFill>
              <a:srgbClr val="27DE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" name="Google Shape;780;p29">
              <a:extLst>
                <a:ext uri="{FF2B5EF4-FFF2-40B4-BE49-F238E27FC236}">
                  <a16:creationId xmlns:a16="http://schemas.microsoft.com/office/drawing/2014/main" id="{234FBEBE-8527-09FF-0588-9A9CC0A4ABEC}"/>
                </a:ext>
              </a:extLst>
            </p:cNvPr>
            <p:cNvSpPr/>
            <p:nvPr/>
          </p:nvSpPr>
          <p:spPr>
            <a:xfrm flipH="1">
              <a:off x="6790685" y="1952546"/>
              <a:ext cx="90345" cy="259271"/>
            </a:xfrm>
            <a:custGeom>
              <a:avLst/>
              <a:gdLst/>
              <a:ahLst/>
              <a:cxnLst/>
              <a:rect l="l" t="t" r="r" b="b"/>
              <a:pathLst>
                <a:path w="2020" h="5797" extrusionOk="0">
                  <a:moveTo>
                    <a:pt x="1584" y="0"/>
                  </a:moveTo>
                  <a:cubicBezTo>
                    <a:pt x="1540" y="0"/>
                    <a:pt x="1493" y="13"/>
                    <a:pt x="1438" y="44"/>
                  </a:cubicBezTo>
                  <a:lnTo>
                    <a:pt x="303" y="700"/>
                  </a:lnTo>
                  <a:cubicBezTo>
                    <a:pt x="129" y="799"/>
                    <a:pt x="0" y="1033"/>
                    <a:pt x="0" y="1234"/>
                  </a:cubicBezTo>
                  <a:lnTo>
                    <a:pt x="0" y="1257"/>
                  </a:lnTo>
                  <a:lnTo>
                    <a:pt x="238" y="5566"/>
                  </a:lnTo>
                  <a:cubicBezTo>
                    <a:pt x="245" y="5712"/>
                    <a:pt x="324" y="5797"/>
                    <a:pt x="432" y="5797"/>
                  </a:cubicBezTo>
                  <a:cubicBezTo>
                    <a:pt x="479" y="5797"/>
                    <a:pt x="528" y="5779"/>
                    <a:pt x="578" y="5753"/>
                  </a:cubicBezTo>
                  <a:lnTo>
                    <a:pt x="1717" y="5092"/>
                  </a:lnTo>
                  <a:cubicBezTo>
                    <a:pt x="1890" y="4995"/>
                    <a:pt x="2020" y="4760"/>
                    <a:pt x="2020" y="4559"/>
                  </a:cubicBezTo>
                  <a:lnTo>
                    <a:pt x="2020" y="4535"/>
                  </a:lnTo>
                  <a:lnTo>
                    <a:pt x="1782" y="228"/>
                  </a:lnTo>
                  <a:cubicBezTo>
                    <a:pt x="1775" y="82"/>
                    <a:pt x="1694" y="0"/>
                    <a:pt x="1584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53" name="Grupo 52">
              <a:extLst>
                <a:ext uri="{FF2B5EF4-FFF2-40B4-BE49-F238E27FC236}">
                  <a16:creationId xmlns:a16="http://schemas.microsoft.com/office/drawing/2014/main" id="{25D7E1A6-69CC-E52F-0553-00D46FF5FEF1}"/>
                </a:ext>
              </a:extLst>
            </p:cNvPr>
            <p:cNvGrpSpPr/>
            <p:nvPr/>
          </p:nvGrpSpPr>
          <p:grpSpPr>
            <a:xfrm>
              <a:off x="5318831" y="1138208"/>
              <a:ext cx="1581118" cy="2950302"/>
              <a:chOff x="5347500" y="1129645"/>
              <a:chExt cx="1581118" cy="2950302"/>
            </a:xfrm>
          </p:grpSpPr>
          <p:sp>
            <p:nvSpPr>
              <p:cNvPr id="54" name="Google Shape;781;p29">
                <a:extLst>
                  <a:ext uri="{FF2B5EF4-FFF2-40B4-BE49-F238E27FC236}">
                    <a16:creationId xmlns:a16="http://schemas.microsoft.com/office/drawing/2014/main" id="{169CAD7A-3B01-B209-6272-32DD00F59181}"/>
                  </a:ext>
                </a:extLst>
              </p:cNvPr>
              <p:cNvSpPr/>
              <p:nvPr/>
            </p:nvSpPr>
            <p:spPr>
              <a:xfrm flipH="1">
                <a:off x="6785676" y="2228188"/>
                <a:ext cx="80594" cy="59663"/>
              </a:xfrm>
              <a:custGeom>
                <a:avLst/>
                <a:gdLst/>
                <a:ahLst/>
                <a:cxnLst/>
                <a:rect l="l" t="t" r="r" b="b"/>
                <a:pathLst>
                  <a:path w="1802" h="1334" extrusionOk="0">
                    <a:moveTo>
                      <a:pt x="1631" y="0"/>
                    </a:moveTo>
                    <a:cubicBezTo>
                      <a:pt x="1579" y="0"/>
                      <a:pt x="1517" y="18"/>
                      <a:pt x="1452" y="55"/>
                    </a:cubicBezTo>
                    <a:lnTo>
                      <a:pt x="313" y="715"/>
                    </a:lnTo>
                    <a:cubicBezTo>
                      <a:pt x="136" y="817"/>
                      <a:pt x="0" y="1027"/>
                      <a:pt x="7" y="1181"/>
                    </a:cubicBezTo>
                    <a:cubicBezTo>
                      <a:pt x="13" y="1279"/>
                      <a:pt x="76" y="1333"/>
                      <a:pt x="167" y="1333"/>
                    </a:cubicBezTo>
                    <a:cubicBezTo>
                      <a:pt x="219" y="1333"/>
                      <a:pt x="282" y="1315"/>
                      <a:pt x="347" y="1275"/>
                    </a:cubicBezTo>
                    <a:lnTo>
                      <a:pt x="1486" y="619"/>
                    </a:lnTo>
                    <a:cubicBezTo>
                      <a:pt x="1662" y="517"/>
                      <a:pt x="1802" y="307"/>
                      <a:pt x="1792" y="153"/>
                    </a:cubicBezTo>
                    <a:cubicBezTo>
                      <a:pt x="1785" y="54"/>
                      <a:pt x="1723" y="0"/>
                      <a:pt x="16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5" name="Google Shape;782;p29">
                <a:extLst>
                  <a:ext uri="{FF2B5EF4-FFF2-40B4-BE49-F238E27FC236}">
                    <a16:creationId xmlns:a16="http://schemas.microsoft.com/office/drawing/2014/main" id="{9B232469-71E0-F3BE-3615-2E494783002C}"/>
                  </a:ext>
                </a:extLst>
              </p:cNvPr>
              <p:cNvSpPr/>
              <p:nvPr/>
            </p:nvSpPr>
            <p:spPr>
              <a:xfrm flipH="1">
                <a:off x="5347500" y="2436071"/>
                <a:ext cx="257303" cy="278100"/>
              </a:xfrm>
              <a:custGeom>
                <a:avLst/>
                <a:gdLst/>
                <a:ahLst/>
                <a:cxnLst/>
                <a:rect l="l" t="t" r="r" b="b"/>
                <a:pathLst>
                  <a:path w="5753" h="6218" extrusionOk="0">
                    <a:moveTo>
                      <a:pt x="1934" y="0"/>
                    </a:moveTo>
                    <a:lnTo>
                      <a:pt x="0" y="1140"/>
                    </a:lnTo>
                    <a:cubicBezTo>
                      <a:pt x="265" y="1989"/>
                      <a:pt x="755" y="2985"/>
                      <a:pt x="1064" y="3618"/>
                    </a:cubicBezTo>
                    <a:cubicBezTo>
                      <a:pt x="2037" y="5587"/>
                      <a:pt x="2874" y="6217"/>
                      <a:pt x="3787" y="6217"/>
                    </a:cubicBezTo>
                    <a:cubicBezTo>
                      <a:pt x="3889" y="6217"/>
                      <a:pt x="3992" y="6209"/>
                      <a:pt x="4096" y="6194"/>
                    </a:cubicBezTo>
                    <a:cubicBezTo>
                      <a:pt x="5753" y="5963"/>
                      <a:pt x="5637" y="5352"/>
                      <a:pt x="4685" y="4451"/>
                    </a:cubicBezTo>
                    <a:cubicBezTo>
                      <a:pt x="3981" y="3784"/>
                      <a:pt x="3644" y="3098"/>
                      <a:pt x="3644" y="3098"/>
                    </a:cubicBezTo>
                    <a:lnTo>
                      <a:pt x="3644" y="3098"/>
                    </a:lnTo>
                    <a:cubicBezTo>
                      <a:pt x="4015" y="3271"/>
                      <a:pt x="4311" y="3404"/>
                      <a:pt x="4532" y="3441"/>
                    </a:cubicBezTo>
                    <a:cubicBezTo>
                      <a:pt x="4584" y="3449"/>
                      <a:pt x="4632" y="3453"/>
                      <a:pt x="4678" y="3453"/>
                    </a:cubicBezTo>
                    <a:cubicBezTo>
                      <a:pt x="5021" y="3453"/>
                      <a:pt x="5193" y="3226"/>
                      <a:pt x="5229" y="3087"/>
                    </a:cubicBezTo>
                    <a:cubicBezTo>
                      <a:pt x="5259" y="2968"/>
                      <a:pt x="4953" y="2914"/>
                      <a:pt x="4559" y="2598"/>
                    </a:cubicBezTo>
                    <a:cubicBezTo>
                      <a:pt x="4059" y="2193"/>
                      <a:pt x="3774" y="1846"/>
                      <a:pt x="3142" y="1557"/>
                    </a:cubicBezTo>
                    <a:cubicBezTo>
                      <a:pt x="2903" y="1449"/>
                      <a:pt x="2400" y="1132"/>
                      <a:pt x="2298" y="895"/>
                    </a:cubicBezTo>
                    <a:cubicBezTo>
                      <a:pt x="2189" y="650"/>
                      <a:pt x="2067" y="344"/>
                      <a:pt x="1934" y="0"/>
                    </a:cubicBezTo>
                    <a:close/>
                  </a:path>
                </a:pathLst>
              </a:custGeom>
              <a:solidFill>
                <a:srgbClr val="B1666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6" name="Google Shape;783;p29">
                <a:extLst>
                  <a:ext uri="{FF2B5EF4-FFF2-40B4-BE49-F238E27FC236}">
                    <a16:creationId xmlns:a16="http://schemas.microsoft.com/office/drawing/2014/main" id="{7D32AC36-4516-73C7-BA5B-859A2CFCF0FF}"/>
                  </a:ext>
                </a:extLst>
              </p:cNvPr>
              <p:cNvSpPr/>
              <p:nvPr/>
            </p:nvSpPr>
            <p:spPr>
              <a:xfrm flipH="1">
                <a:off x="5501533" y="1627393"/>
                <a:ext cx="276624" cy="869991"/>
              </a:xfrm>
              <a:custGeom>
                <a:avLst/>
                <a:gdLst/>
                <a:ahLst/>
                <a:cxnLst/>
                <a:rect l="l" t="t" r="r" b="b"/>
                <a:pathLst>
                  <a:path w="6185" h="19452" extrusionOk="0">
                    <a:moveTo>
                      <a:pt x="1108" y="1"/>
                    </a:moveTo>
                    <a:cubicBezTo>
                      <a:pt x="1108" y="1"/>
                      <a:pt x="707" y="1130"/>
                      <a:pt x="316" y="1796"/>
                    </a:cubicBezTo>
                    <a:cubicBezTo>
                      <a:pt x="0" y="2334"/>
                      <a:pt x="266" y="10925"/>
                      <a:pt x="425" y="11645"/>
                    </a:cubicBezTo>
                    <a:cubicBezTo>
                      <a:pt x="585" y="12367"/>
                      <a:pt x="3726" y="19390"/>
                      <a:pt x="3726" y="19390"/>
                    </a:cubicBezTo>
                    <a:cubicBezTo>
                      <a:pt x="3726" y="19390"/>
                      <a:pt x="3930" y="19451"/>
                      <a:pt x="4250" y="19451"/>
                    </a:cubicBezTo>
                    <a:cubicBezTo>
                      <a:pt x="4731" y="19451"/>
                      <a:pt x="5476" y="19314"/>
                      <a:pt x="6184" y="18625"/>
                    </a:cubicBezTo>
                    <a:lnTo>
                      <a:pt x="3848" y="11268"/>
                    </a:lnTo>
                    <a:lnTo>
                      <a:pt x="3702" y="4998"/>
                    </a:lnTo>
                    <a:cubicBezTo>
                      <a:pt x="3702" y="4998"/>
                      <a:pt x="3795" y="481"/>
                      <a:pt x="1108" y="1"/>
                    </a:cubicBezTo>
                    <a:close/>
                  </a:path>
                </a:pathLst>
              </a:custGeom>
              <a:solidFill>
                <a:srgbClr val="D2BF9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7" name="Google Shape;784;p29">
                <a:extLst>
                  <a:ext uri="{FF2B5EF4-FFF2-40B4-BE49-F238E27FC236}">
                    <a16:creationId xmlns:a16="http://schemas.microsoft.com/office/drawing/2014/main" id="{7D17B29C-7FD0-84CB-74D4-FBA4D44C19CA}"/>
                  </a:ext>
                </a:extLst>
              </p:cNvPr>
              <p:cNvSpPr/>
              <p:nvPr/>
            </p:nvSpPr>
            <p:spPr>
              <a:xfrm flipH="1">
                <a:off x="5501533" y="1627393"/>
                <a:ext cx="227069" cy="869991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1945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687" y="521"/>
                      <a:pt x="1714" y="1589"/>
                      <a:pt x="1894" y="3921"/>
                    </a:cubicBezTo>
                    <a:cubicBezTo>
                      <a:pt x="2054" y="5941"/>
                      <a:pt x="2152" y="18160"/>
                      <a:pt x="2152" y="18160"/>
                    </a:cubicBezTo>
                    <a:cubicBezTo>
                      <a:pt x="2132" y="18176"/>
                      <a:pt x="2111" y="18190"/>
                      <a:pt x="2091" y="18207"/>
                    </a:cubicBezTo>
                    <a:cubicBezTo>
                      <a:pt x="2407" y="18918"/>
                      <a:pt x="2618" y="19390"/>
                      <a:pt x="2618" y="19390"/>
                    </a:cubicBezTo>
                    <a:cubicBezTo>
                      <a:pt x="2618" y="19390"/>
                      <a:pt x="2822" y="19451"/>
                      <a:pt x="3142" y="19451"/>
                    </a:cubicBezTo>
                    <a:cubicBezTo>
                      <a:pt x="3621" y="19451"/>
                      <a:pt x="4366" y="19312"/>
                      <a:pt x="5076" y="18625"/>
                    </a:cubicBezTo>
                    <a:lnTo>
                      <a:pt x="2740" y="11268"/>
                    </a:lnTo>
                    <a:lnTo>
                      <a:pt x="2594" y="4998"/>
                    </a:lnTo>
                    <a:lnTo>
                      <a:pt x="2594" y="4948"/>
                    </a:lnTo>
                    <a:cubicBezTo>
                      <a:pt x="2594" y="4441"/>
                      <a:pt x="2516" y="450"/>
                      <a:pt x="0" y="1"/>
                    </a:cubicBezTo>
                    <a:close/>
                  </a:path>
                </a:pathLst>
              </a:custGeom>
              <a:solidFill>
                <a:srgbClr val="AE9F8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8" name="Google Shape;785;p29">
                <a:extLst>
                  <a:ext uri="{FF2B5EF4-FFF2-40B4-BE49-F238E27FC236}">
                    <a16:creationId xmlns:a16="http://schemas.microsoft.com/office/drawing/2014/main" id="{3993B440-BEC3-B894-2C80-3619C4A1C7AA}"/>
                  </a:ext>
                </a:extLst>
              </p:cNvPr>
              <p:cNvSpPr/>
              <p:nvPr/>
            </p:nvSpPr>
            <p:spPr>
              <a:xfrm flipH="1">
                <a:off x="6065067" y="3665748"/>
                <a:ext cx="104030" cy="177961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3979" extrusionOk="0">
                    <a:moveTo>
                      <a:pt x="0" y="1"/>
                    </a:moveTo>
                    <a:lnTo>
                      <a:pt x="0" y="3979"/>
                    </a:lnTo>
                    <a:lnTo>
                      <a:pt x="2326" y="3979"/>
                    </a:lnTo>
                    <a:lnTo>
                      <a:pt x="2326" y="1"/>
                    </a:lnTo>
                    <a:close/>
                  </a:path>
                </a:pathLst>
              </a:custGeom>
              <a:solidFill>
                <a:srgbClr val="B1666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9" name="Google Shape;786;p29">
                <a:extLst>
                  <a:ext uri="{FF2B5EF4-FFF2-40B4-BE49-F238E27FC236}">
                    <a16:creationId xmlns:a16="http://schemas.microsoft.com/office/drawing/2014/main" id="{1A4D77AD-7692-1EDA-5972-03F4AFD760BB}"/>
                  </a:ext>
                </a:extLst>
              </p:cNvPr>
              <p:cNvSpPr/>
              <p:nvPr/>
            </p:nvSpPr>
            <p:spPr>
              <a:xfrm flipH="1">
                <a:off x="5634903" y="3520704"/>
                <a:ext cx="109084" cy="191915"/>
              </a:xfrm>
              <a:custGeom>
                <a:avLst/>
                <a:gdLst/>
                <a:ahLst/>
                <a:cxnLst/>
                <a:rect l="l" t="t" r="r" b="b"/>
                <a:pathLst>
                  <a:path w="2439" h="4291" extrusionOk="0">
                    <a:moveTo>
                      <a:pt x="1" y="0"/>
                    </a:moveTo>
                    <a:lnTo>
                      <a:pt x="1" y="4212"/>
                    </a:lnTo>
                    <a:lnTo>
                      <a:pt x="2323" y="4291"/>
                    </a:lnTo>
                    <a:lnTo>
                      <a:pt x="2439" y="8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1666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0" name="Google Shape;787;p29">
                <a:extLst>
                  <a:ext uri="{FF2B5EF4-FFF2-40B4-BE49-F238E27FC236}">
                    <a16:creationId xmlns:a16="http://schemas.microsoft.com/office/drawing/2014/main" id="{5EDBA634-521B-CA50-769E-C985674DFA63}"/>
                  </a:ext>
                </a:extLst>
              </p:cNvPr>
              <p:cNvSpPr/>
              <p:nvPr/>
            </p:nvSpPr>
            <p:spPr>
              <a:xfrm flipH="1">
                <a:off x="5612273" y="2374305"/>
                <a:ext cx="574672" cy="1394347"/>
              </a:xfrm>
              <a:custGeom>
                <a:avLst/>
                <a:gdLst/>
                <a:ahLst/>
                <a:cxnLst/>
                <a:rect l="l" t="t" r="r" b="b"/>
                <a:pathLst>
                  <a:path w="12849" h="31176" extrusionOk="0">
                    <a:moveTo>
                      <a:pt x="12151" y="1"/>
                    </a:moveTo>
                    <a:lnTo>
                      <a:pt x="938" y="481"/>
                    </a:lnTo>
                    <a:cubicBezTo>
                      <a:pt x="938" y="2700"/>
                      <a:pt x="786" y="15603"/>
                      <a:pt x="786" y="15603"/>
                    </a:cubicBezTo>
                    <a:cubicBezTo>
                      <a:pt x="734" y="16238"/>
                      <a:pt x="119" y="17374"/>
                      <a:pt x="72" y="19676"/>
                    </a:cubicBezTo>
                    <a:cubicBezTo>
                      <a:pt x="0" y="23011"/>
                      <a:pt x="513" y="30868"/>
                      <a:pt x="513" y="30868"/>
                    </a:cubicBezTo>
                    <a:cubicBezTo>
                      <a:pt x="513" y="30868"/>
                      <a:pt x="1043" y="31175"/>
                      <a:pt x="1844" y="31175"/>
                    </a:cubicBezTo>
                    <a:cubicBezTo>
                      <a:pt x="2214" y="31175"/>
                      <a:pt x="2641" y="31110"/>
                      <a:pt x="3101" y="30919"/>
                    </a:cubicBezTo>
                    <a:cubicBezTo>
                      <a:pt x="3101" y="30919"/>
                      <a:pt x="4927" y="19805"/>
                      <a:pt x="5341" y="16504"/>
                    </a:cubicBezTo>
                    <a:cubicBezTo>
                      <a:pt x="5705" y="13624"/>
                      <a:pt x="6959" y="5934"/>
                      <a:pt x="6959" y="5934"/>
                    </a:cubicBezTo>
                    <a:lnTo>
                      <a:pt x="8734" y="15670"/>
                    </a:lnTo>
                    <a:cubicBezTo>
                      <a:pt x="8734" y="15670"/>
                      <a:pt x="8306" y="17387"/>
                      <a:pt x="8448" y="19363"/>
                    </a:cubicBezTo>
                    <a:cubicBezTo>
                      <a:pt x="8558" y="20889"/>
                      <a:pt x="9972" y="28539"/>
                      <a:pt x="9972" y="28539"/>
                    </a:cubicBezTo>
                    <a:cubicBezTo>
                      <a:pt x="9972" y="28539"/>
                      <a:pt x="10560" y="28938"/>
                      <a:pt x="11502" y="28938"/>
                    </a:cubicBezTo>
                    <a:cubicBezTo>
                      <a:pt x="11843" y="28938"/>
                      <a:pt x="12231" y="28886"/>
                      <a:pt x="12654" y="28743"/>
                    </a:cubicBezTo>
                    <a:cubicBezTo>
                      <a:pt x="12654" y="28743"/>
                      <a:pt x="12790" y="16739"/>
                      <a:pt x="12817" y="15338"/>
                    </a:cubicBezTo>
                    <a:cubicBezTo>
                      <a:pt x="12848" y="13740"/>
                      <a:pt x="12151" y="1"/>
                      <a:pt x="12151" y="1"/>
                    </a:cubicBezTo>
                    <a:close/>
                  </a:path>
                </a:pathLst>
              </a:custGeom>
              <a:solidFill>
                <a:srgbClr val="AE9F8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1" name="Google Shape;788;p29">
                <a:extLst>
                  <a:ext uri="{FF2B5EF4-FFF2-40B4-BE49-F238E27FC236}">
                    <a16:creationId xmlns:a16="http://schemas.microsoft.com/office/drawing/2014/main" id="{32AD8583-B7E3-3D43-D2BD-3DDF674A29F8}"/>
                  </a:ext>
                </a:extLst>
              </p:cNvPr>
              <p:cNvSpPr/>
              <p:nvPr/>
            </p:nvSpPr>
            <p:spPr>
              <a:xfrm flipH="1">
                <a:off x="5928209" y="3777427"/>
                <a:ext cx="269826" cy="302520"/>
              </a:xfrm>
              <a:custGeom>
                <a:avLst/>
                <a:gdLst/>
                <a:ahLst/>
                <a:cxnLst/>
                <a:rect l="l" t="t" r="r" b="b"/>
                <a:pathLst>
                  <a:path w="6033" h="6764" extrusionOk="0">
                    <a:moveTo>
                      <a:pt x="631" y="0"/>
                    </a:moveTo>
                    <a:cubicBezTo>
                      <a:pt x="499" y="0"/>
                      <a:pt x="388" y="433"/>
                      <a:pt x="283" y="829"/>
                    </a:cubicBezTo>
                    <a:cubicBezTo>
                      <a:pt x="158" y="1305"/>
                      <a:pt x="1" y="1841"/>
                      <a:pt x="198" y="2318"/>
                    </a:cubicBezTo>
                    <a:cubicBezTo>
                      <a:pt x="307" y="2583"/>
                      <a:pt x="481" y="2814"/>
                      <a:pt x="644" y="3052"/>
                    </a:cubicBezTo>
                    <a:cubicBezTo>
                      <a:pt x="923" y="3464"/>
                      <a:pt x="1171" y="3912"/>
                      <a:pt x="1225" y="4402"/>
                    </a:cubicBezTo>
                    <a:cubicBezTo>
                      <a:pt x="1249" y="4619"/>
                      <a:pt x="1239" y="4837"/>
                      <a:pt x="1273" y="5051"/>
                    </a:cubicBezTo>
                    <a:cubicBezTo>
                      <a:pt x="1392" y="5796"/>
                      <a:pt x="1915" y="6377"/>
                      <a:pt x="2640" y="6588"/>
                    </a:cubicBezTo>
                    <a:cubicBezTo>
                      <a:pt x="3016" y="6699"/>
                      <a:pt x="3453" y="6763"/>
                      <a:pt x="3899" y="6763"/>
                    </a:cubicBezTo>
                    <a:cubicBezTo>
                      <a:pt x="4572" y="6763"/>
                      <a:pt x="5263" y="6617"/>
                      <a:pt x="5791" y="6265"/>
                    </a:cubicBezTo>
                    <a:cubicBezTo>
                      <a:pt x="6032" y="6105"/>
                      <a:pt x="5982" y="5408"/>
                      <a:pt x="5842" y="5160"/>
                    </a:cubicBezTo>
                    <a:cubicBezTo>
                      <a:pt x="5699" y="4909"/>
                      <a:pt x="5298" y="4551"/>
                      <a:pt x="5121" y="4327"/>
                    </a:cubicBezTo>
                    <a:cubicBezTo>
                      <a:pt x="4366" y="3382"/>
                      <a:pt x="4091" y="3079"/>
                      <a:pt x="3765" y="2270"/>
                    </a:cubicBezTo>
                    <a:cubicBezTo>
                      <a:pt x="3561" y="1774"/>
                      <a:pt x="3465" y="1512"/>
                      <a:pt x="3357" y="1080"/>
                    </a:cubicBezTo>
                    <a:cubicBezTo>
                      <a:pt x="3285" y="801"/>
                      <a:pt x="3255" y="638"/>
                      <a:pt x="3221" y="424"/>
                    </a:cubicBezTo>
                    <a:cubicBezTo>
                      <a:pt x="3174" y="129"/>
                      <a:pt x="3097" y="6"/>
                      <a:pt x="2977" y="6"/>
                    </a:cubicBezTo>
                    <a:cubicBezTo>
                      <a:pt x="2976" y="6"/>
                      <a:pt x="2974" y="6"/>
                      <a:pt x="2973" y="6"/>
                    </a:cubicBezTo>
                    <a:lnTo>
                      <a:pt x="2973" y="335"/>
                    </a:lnTo>
                    <a:cubicBezTo>
                      <a:pt x="2976" y="574"/>
                      <a:pt x="2272" y="650"/>
                      <a:pt x="1896" y="650"/>
                    </a:cubicBezTo>
                    <a:cubicBezTo>
                      <a:pt x="1865" y="650"/>
                      <a:pt x="1836" y="650"/>
                      <a:pt x="1810" y="649"/>
                    </a:cubicBezTo>
                    <a:cubicBezTo>
                      <a:pt x="1283" y="628"/>
                      <a:pt x="817" y="445"/>
                      <a:pt x="647" y="258"/>
                    </a:cubicBezTo>
                    <a:lnTo>
                      <a:pt x="647" y="2"/>
                    </a:lnTo>
                    <a:cubicBezTo>
                      <a:pt x="642" y="1"/>
                      <a:pt x="636" y="0"/>
                      <a:pt x="63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2" name="Google Shape;789;p29">
                <a:extLst>
                  <a:ext uri="{FF2B5EF4-FFF2-40B4-BE49-F238E27FC236}">
                    <a16:creationId xmlns:a16="http://schemas.microsoft.com/office/drawing/2014/main" id="{DC9C8174-43EE-0E1D-DF99-D3858E921781}"/>
                  </a:ext>
                </a:extLst>
              </p:cNvPr>
              <p:cNvSpPr/>
              <p:nvPr/>
            </p:nvSpPr>
            <p:spPr>
              <a:xfrm flipH="1">
                <a:off x="5386008" y="3673709"/>
                <a:ext cx="396890" cy="204393"/>
              </a:xfrm>
              <a:custGeom>
                <a:avLst/>
                <a:gdLst/>
                <a:ahLst/>
                <a:cxnLst/>
                <a:rect l="l" t="t" r="r" b="b"/>
                <a:pathLst>
                  <a:path w="8874" h="4570" extrusionOk="0">
                    <a:moveTo>
                      <a:pt x="857" y="1"/>
                    </a:moveTo>
                    <a:cubicBezTo>
                      <a:pt x="645" y="1"/>
                      <a:pt x="466" y="992"/>
                      <a:pt x="323" y="1634"/>
                    </a:cubicBezTo>
                    <a:cubicBezTo>
                      <a:pt x="191" y="2236"/>
                      <a:pt x="0" y="2933"/>
                      <a:pt x="474" y="3263"/>
                    </a:cubicBezTo>
                    <a:cubicBezTo>
                      <a:pt x="833" y="3510"/>
                      <a:pt x="1609" y="3576"/>
                      <a:pt x="2244" y="3576"/>
                    </a:cubicBezTo>
                    <a:cubicBezTo>
                      <a:pt x="2448" y="3576"/>
                      <a:pt x="2638" y="3569"/>
                      <a:pt x="2795" y="3559"/>
                    </a:cubicBezTo>
                    <a:cubicBezTo>
                      <a:pt x="2811" y="3558"/>
                      <a:pt x="2828" y="3558"/>
                      <a:pt x="2844" y="3558"/>
                    </a:cubicBezTo>
                    <a:cubicBezTo>
                      <a:pt x="3489" y="3558"/>
                      <a:pt x="4474" y="4246"/>
                      <a:pt x="5236" y="4416"/>
                    </a:cubicBezTo>
                    <a:cubicBezTo>
                      <a:pt x="5716" y="4524"/>
                      <a:pt x="6169" y="4569"/>
                      <a:pt x="6578" y="4569"/>
                    </a:cubicBezTo>
                    <a:cubicBezTo>
                      <a:pt x="7391" y="4569"/>
                      <a:pt x="8029" y="4390"/>
                      <a:pt x="8357" y="4171"/>
                    </a:cubicBezTo>
                    <a:cubicBezTo>
                      <a:pt x="8853" y="3841"/>
                      <a:pt x="8874" y="3266"/>
                      <a:pt x="8395" y="3049"/>
                    </a:cubicBezTo>
                    <a:cubicBezTo>
                      <a:pt x="7629" y="2706"/>
                      <a:pt x="5940" y="2036"/>
                      <a:pt x="5070" y="1601"/>
                    </a:cubicBezTo>
                    <a:cubicBezTo>
                      <a:pt x="4549" y="1339"/>
                      <a:pt x="4023" y="965"/>
                      <a:pt x="3703" y="614"/>
                    </a:cubicBezTo>
                    <a:cubicBezTo>
                      <a:pt x="3435" y="329"/>
                      <a:pt x="3339" y="156"/>
                      <a:pt x="3217" y="153"/>
                    </a:cubicBezTo>
                    <a:lnTo>
                      <a:pt x="3203" y="512"/>
                    </a:lnTo>
                    <a:cubicBezTo>
                      <a:pt x="2988" y="621"/>
                      <a:pt x="2670" y="671"/>
                      <a:pt x="2336" y="671"/>
                    </a:cubicBezTo>
                    <a:cubicBezTo>
                      <a:pt x="1721" y="671"/>
                      <a:pt x="1052" y="502"/>
                      <a:pt x="871" y="227"/>
                    </a:cubicBezTo>
                    <a:lnTo>
                      <a:pt x="871" y="2"/>
                    </a:lnTo>
                    <a:cubicBezTo>
                      <a:pt x="866" y="1"/>
                      <a:pt x="862" y="1"/>
                      <a:pt x="857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3" name="Google Shape;790;p29">
                <a:extLst>
                  <a:ext uri="{FF2B5EF4-FFF2-40B4-BE49-F238E27FC236}">
                    <a16:creationId xmlns:a16="http://schemas.microsoft.com/office/drawing/2014/main" id="{F4F60F1D-472F-2BAD-97AE-ADE9B88425BF}"/>
                  </a:ext>
                </a:extLst>
              </p:cNvPr>
              <p:cNvSpPr/>
              <p:nvPr/>
            </p:nvSpPr>
            <p:spPr>
              <a:xfrm flipH="1">
                <a:off x="5740409" y="2556650"/>
                <a:ext cx="144820" cy="488442"/>
              </a:xfrm>
              <a:custGeom>
                <a:avLst/>
                <a:gdLst/>
                <a:ahLst/>
                <a:cxnLst/>
                <a:rect l="l" t="t" r="r" b="b"/>
                <a:pathLst>
                  <a:path w="3238" h="10921" extrusionOk="0">
                    <a:moveTo>
                      <a:pt x="3237" y="0"/>
                    </a:moveTo>
                    <a:lnTo>
                      <a:pt x="3237" y="0"/>
                    </a:lnTo>
                    <a:cubicBezTo>
                      <a:pt x="1857" y="1333"/>
                      <a:pt x="0" y="1857"/>
                      <a:pt x="0" y="1857"/>
                    </a:cubicBezTo>
                    <a:lnTo>
                      <a:pt x="1653" y="10920"/>
                    </a:lnTo>
                    <a:lnTo>
                      <a:pt x="755" y="2258"/>
                    </a:lnTo>
                    <a:cubicBezTo>
                      <a:pt x="2611" y="1170"/>
                      <a:pt x="3237" y="1"/>
                      <a:pt x="3237" y="0"/>
                    </a:cubicBez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4" name="Google Shape;791;p29">
                <a:extLst>
                  <a:ext uri="{FF2B5EF4-FFF2-40B4-BE49-F238E27FC236}">
                    <a16:creationId xmlns:a16="http://schemas.microsoft.com/office/drawing/2014/main" id="{4D02437F-0B97-6EE8-62F7-0591B2FDAD1E}"/>
                  </a:ext>
                </a:extLst>
              </p:cNvPr>
              <p:cNvSpPr/>
              <p:nvPr/>
            </p:nvSpPr>
            <p:spPr>
              <a:xfrm flipH="1">
                <a:off x="5643847" y="1629987"/>
                <a:ext cx="484998" cy="819943"/>
              </a:xfrm>
              <a:custGeom>
                <a:avLst/>
                <a:gdLst/>
                <a:ahLst/>
                <a:cxnLst/>
                <a:rect l="l" t="t" r="r" b="b"/>
                <a:pathLst>
                  <a:path w="10844" h="18333" extrusionOk="0">
                    <a:moveTo>
                      <a:pt x="6852" y="1"/>
                    </a:moveTo>
                    <a:lnTo>
                      <a:pt x="3456" y="99"/>
                    </a:lnTo>
                    <a:cubicBezTo>
                      <a:pt x="2667" y="290"/>
                      <a:pt x="1072" y="551"/>
                      <a:pt x="715" y="2125"/>
                    </a:cubicBezTo>
                    <a:cubicBezTo>
                      <a:pt x="286" y="4019"/>
                      <a:pt x="147" y="8137"/>
                      <a:pt x="147" y="8137"/>
                    </a:cubicBezTo>
                    <a:lnTo>
                      <a:pt x="1" y="17302"/>
                    </a:lnTo>
                    <a:cubicBezTo>
                      <a:pt x="797" y="17883"/>
                      <a:pt x="2655" y="18332"/>
                      <a:pt x="4736" y="18332"/>
                    </a:cubicBezTo>
                    <a:cubicBezTo>
                      <a:pt x="6832" y="18332"/>
                      <a:pt x="9154" y="17877"/>
                      <a:pt x="10843" y="16643"/>
                    </a:cubicBezTo>
                    <a:cubicBezTo>
                      <a:pt x="10843" y="16643"/>
                      <a:pt x="10432" y="5638"/>
                      <a:pt x="10432" y="3925"/>
                    </a:cubicBezTo>
                    <a:cubicBezTo>
                      <a:pt x="10432" y="2211"/>
                      <a:pt x="9480" y="154"/>
                      <a:pt x="6852" y="1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5" name="Google Shape;792;p29">
                <a:extLst>
                  <a:ext uri="{FF2B5EF4-FFF2-40B4-BE49-F238E27FC236}">
                    <a16:creationId xmlns:a16="http://schemas.microsoft.com/office/drawing/2014/main" id="{40142B4A-49AE-E8D0-DA66-55204F4C4842}"/>
                  </a:ext>
                </a:extLst>
              </p:cNvPr>
              <p:cNvSpPr/>
              <p:nvPr/>
            </p:nvSpPr>
            <p:spPr>
              <a:xfrm flipH="1">
                <a:off x="5632309" y="1611873"/>
                <a:ext cx="191781" cy="868336"/>
              </a:xfrm>
              <a:custGeom>
                <a:avLst/>
                <a:gdLst/>
                <a:ahLst/>
                <a:cxnLst/>
                <a:rect l="l" t="t" r="r" b="b"/>
                <a:pathLst>
                  <a:path w="4288" h="19415" extrusionOk="0">
                    <a:moveTo>
                      <a:pt x="3" y="1"/>
                    </a:moveTo>
                    <a:lnTo>
                      <a:pt x="0" y="229"/>
                    </a:lnTo>
                    <a:cubicBezTo>
                      <a:pt x="0" y="229"/>
                      <a:pt x="1183" y="1164"/>
                      <a:pt x="1503" y="2551"/>
                    </a:cubicBezTo>
                    <a:cubicBezTo>
                      <a:pt x="1823" y="3938"/>
                      <a:pt x="1874" y="19414"/>
                      <a:pt x="1874" y="19414"/>
                    </a:cubicBezTo>
                    <a:cubicBezTo>
                      <a:pt x="1874" y="19414"/>
                      <a:pt x="3516" y="19111"/>
                      <a:pt x="4287" y="18507"/>
                    </a:cubicBezTo>
                    <a:cubicBezTo>
                      <a:pt x="4287" y="18507"/>
                      <a:pt x="4189" y="6288"/>
                      <a:pt x="4029" y="4268"/>
                    </a:cubicBezTo>
                    <a:cubicBezTo>
                      <a:pt x="3794" y="1205"/>
                      <a:pt x="3818" y="324"/>
                      <a:pt x="3" y="1"/>
                    </a:cubicBezTo>
                    <a:close/>
                  </a:path>
                </a:pathLst>
              </a:custGeom>
              <a:solidFill>
                <a:srgbClr val="AE9F8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6" name="Google Shape;793;p29">
                <a:extLst>
                  <a:ext uri="{FF2B5EF4-FFF2-40B4-BE49-F238E27FC236}">
                    <a16:creationId xmlns:a16="http://schemas.microsoft.com/office/drawing/2014/main" id="{66DB429E-0E3E-53A3-206F-7CBD4EEE3349}"/>
                  </a:ext>
                </a:extLst>
              </p:cNvPr>
              <p:cNvSpPr/>
              <p:nvPr/>
            </p:nvSpPr>
            <p:spPr>
              <a:xfrm flipH="1">
                <a:off x="5878254" y="1667606"/>
                <a:ext cx="277250" cy="872898"/>
              </a:xfrm>
              <a:custGeom>
                <a:avLst/>
                <a:gdLst/>
                <a:ahLst/>
                <a:cxnLst/>
                <a:rect l="l" t="t" r="r" b="b"/>
                <a:pathLst>
                  <a:path w="6199" h="19517" extrusionOk="0">
                    <a:moveTo>
                      <a:pt x="3808" y="1"/>
                    </a:moveTo>
                    <a:cubicBezTo>
                      <a:pt x="3808" y="1"/>
                      <a:pt x="3808" y="1"/>
                      <a:pt x="3808" y="1"/>
                    </a:cubicBezTo>
                    <a:cubicBezTo>
                      <a:pt x="3808" y="1"/>
                      <a:pt x="2363" y="304"/>
                      <a:pt x="1201" y="773"/>
                    </a:cubicBezTo>
                    <a:cubicBezTo>
                      <a:pt x="562" y="1028"/>
                      <a:pt x="96" y="3605"/>
                      <a:pt x="44" y="5598"/>
                    </a:cubicBezTo>
                    <a:cubicBezTo>
                      <a:pt x="0" y="7338"/>
                      <a:pt x="276" y="18575"/>
                      <a:pt x="276" y="18575"/>
                    </a:cubicBezTo>
                    <a:cubicBezTo>
                      <a:pt x="1567" y="19347"/>
                      <a:pt x="3280" y="19516"/>
                      <a:pt x="4532" y="19516"/>
                    </a:cubicBezTo>
                    <a:cubicBezTo>
                      <a:pt x="5504" y="19516"/>
                      <a:pt x="6198" y="19414"/>
                      <a:pt x="6198" y="19414"/>
                    </a:cubicBezTo>
                    <a:cubicBezTo>
                      <a:pt x="6198" y="19414"/>
                      <a:pt x="6042" y="11343"/>
                      <a:pt x="6021" y="6709"/>
                    </a:cubicBezTo>
                    <a:cubicBezTo>
                      <a:pt x="5998" y="1354"/>
                      <a:pt x="3814" y="1"/>
                      <a:pt x="3808" y="1"/>
                    </a:cubicBezTo>
                    <a:close/>
                  </a:path>
                </a:pathLst>
              </a:custGeom>
              <a:solidFill>
                <a:srgbClr val="AE9F8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7" name="Google Shape;794;p29">
                <a:extLst>
                  <a:ext uri="{FF2B5EF4-FFF2-40B4-BE49-F238E27FC236}">
                    <a16:creationId xmlns:a16="http://schemas.microsoft.com/office/drawing/2014/main" id="{46E6FC09-5CBA-1615-80C9-681D4D210065}"/>
                  </a:ext>
                </a:extLst>
              </p:cNvPr>
              <p:cNvSpPr/>
              <p:nvPr/>
            </p:nvSpPr>
            <p:spPr>
              <a:xfrm flipH="1">
                <a:off x="6104157" y="1678782"/>
                <a:ext cx="824461" cy="466169"/>
              </a:xfrm>
              <a:custGeom>
                <a:avLst/>
                <a:gdLst/>
                <a:ahLst/>
                <a:cxnLst/>
                <a:rect l="l" t="t" r="r" b="b"/>
                <a:pathLst>
                  <a:path w="18434" h="10423" extrusionOk="0">
                    <a:moveTo>
                      <a:pt x="4188" y="1"/>
                    </a:moveTo>
                    <a:cubicBezTo>
                      <a:pt x="4055" y="1"/>
                      <a:pt x="3918" y="115"/>
                      <a:pt x="3876" y="253"/>
                    </a:cubicBezTo>
                    <a:cubicBezTo>
                      <a:pt x="3825" y="427"/>
                      <a:pt x="3883" y="617"/>
                      <a:pt x="3941" y="790"/>
                    </a:cubicBezTo>
                    <a:cubicBezTo>
                      <a:pt x="4015" y="1018"/>
                      <a:pt x="4247" y="1337"/>
                      <a:pt x="3924" y="1389"/>
                    </a:cubicBezTo>
                    <a:cubicBezTo>
                      <a:pt x="3884" y="1395"/>
                      <a:pt x="3843" y="1398"/>
                      <a:pt x="3803" y="1398"/>
                    </a:cubicBezTo>
                    <a:cubicBezTo>
                      <a:pt x="3567" y="1398"/>
                      <a:pt x="3324" y="1298"/>
                      <a:pt x="3117" y="1208"/>
                    </a:cubicBezTo>
                    <a:cubicBezTo>
                      <a:pt x="2703" y="1031"/>
                      <a:pt x="2298" y="835"/>
                      <a:pt x="1901" y="623"/>
                    </a:cubicBezTo>
                    <a:cubicBezTo>
                      <a:pt x="1642" y="488"/>
                      <a:pt x="1377" y="338"/>
                      <a:pt x="1088" y="334"/>
                    </a:cubicBezTo>
                    <a:cubicBezTo>
                      <a:pt x="1084" y="334"/>
                      <a:pt x="1080" y="334"/>
                      <a:pt x="1075" y="334"/>
                    </a:cubicBezTo>
                    <a:cubicBezTo>
                      <a:pt x="655" y="334"/>
                      <a:pt x="274" y="655"/>
                      <a:pt x="139" y="1052"/>
                    </a:cubicBezTo>
                    <a:cubicBezTo>
                      <a:pt x="0" y="1453"/>
                      <a:pt x="85" y="1905"/>
                      <a:pt x="289" y="2279"/>
                    </a:cubicBezTo>
                    <a:cubicBezTo>
                      <a:pt x="493" y="2650"/>
                      <a:pt x="806" y="2949"/>
                      <a:pt x="1143" y="3211"/>
                    </a:cubicBezTo>
                    <a:cubicBezTo>
                      <a:pt x="1870" y="3772"/>
                      <a:pt x="2832" y="4030"/>
                      <a:pt x="3713" y="4265"/>
                    </a:cubicBezTo>
                    <a:cubicBezTo>
                      <a:pt x="4137" y="4377"/>
                      <a:pt x="4423" y="4510"/>
                      <a:pt x="4953" y="4842"/>
                    </a:cubicBezTo>
                    <a:cubicBezTo>
                      <a:pt x="5657" y="5335"/>
                      <a:pt x="9312" y="8450"/>
                      <a:pt x="11063" y="9732"/>
                    </a:cubicBezTo>
                    <a:cubicBezTo>
                      <a:pt x="11731" y="10221"/>
                      <a:pt x="12198" y="10423"/>
                      <a:pt x="12583" y="10423"/>
                    </a:cubicBezTo>
                    <a:cubicBezTo>
                      <a:pt x="13111" y="10423"/>
                      <a:pt x="13486" y="10043"/>
                      <a:pt x="14021" y="9500"/>
                    </a:cubicBezTo>
                    <a:cubicBezTo>
                      <a:pt x="14945" y="8562"/>
                      <a:pt x="18434" y="4155"/>
                      <a:pt x="18434" y="4155"/>
                    </a:cubicBezTo>
                    <a:lnTo>
                      <a:pt x="15622" y="2208"/>
                    </a:lnTo>
                    <a:cubicBezTo>
                      <a:pt x="14599" y="3951"/>
                      <a:pt x="12375" y="7467"/>
                      <a:pt x="12375" y="7467"/>
                    </a:cubicBezTo>
                    <a:cubicBezTo>
                      <a:pt x="12179" y="7314"/>
                      <a:pt x="7503" y="4387"/>
                      <a:pt x="6450" y="3082"/>
                    </a:cubicBezTo>
                    <a:cubicBezTo>
                      <a:pt x="6202" y="2568"/>
                      <a:pt x="6008" y="2140"/>
                      <a:pt x="5657" y="1681"/>
                    </a:cubicBezTo>
                    <a:cubicBezTo>
                      <a:pt x="5253" y="1154"/>
                      <a:pt x="4838" y="637"/>
                      <a:pt x="4410" y="134"/>
                    </a:cubicBezTo>
                    <a:cubicBezTo>
                      <a:pt x="4376" y="96"/>
                      <a:pt x="4341" y="55"/>
                      <a:pt x="4301" y="32"/>
                    </a:cubicBezTo>
                    <a:cubicBezTo>
                      <a:pt x="4265" y="10"/>
                      <a:pt x="4227" y="1"/>
                      <a:pt x="4188" y="1"/>
                    </a:cubicBezTo>
                    <a:close/>
                  </a:path>
                </a:pathLst>
              </a:custGeom>
              <a:solidFill>
                <a:srgbClr val="B1666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8" name="Google Shape;795;p29">
                <a:extLst>
                  <a:ext uri="{FF2B5EF4-FFF2-40B4-BE49-F238E27FC236}">
                    <a16:creationId xmlns:a16="http://schemas.microsoft.com/office/drawing/2014/main" id="{E2B490FD-16CD-599F-C51D-73B9480CEA04}"/>
                  </a:ext>
                </a:extLst>
              </p:cNvPr>
              <p:cNvSpPr/>
              <p:nvPr/>
            </p:nvSpPr>
            <p:spPr>
              <a:xfrm flipH="1">
                <a:off x="6046193" y="1635801"/>
                <a:ext cx="633217" cy="519034"/>
              </a:xfrm>
              <a:custGeom>
                <a:avLst/>
                <a:gdLst/>
                <a:ahLst/>
                <a:cxnLst/>
                <a:rect l="l" t="t" r="r" b="b"/>
                <a:pathLst>
                  <a:path w="14158" h="11605" extrusionOk="0">
                    <a:moveTo>
                      <a:pt x="13117" y="0"/>
                    </a:moveTo>
                    <a:lnTo>
                      <a:pt x="13117" y="0"/>
                    </a:lnTo>
                    <a:cubicBezTo>
                      <a:pt x="10737" y="694"/>
                      <a:pt x="10897" y="1537"/>
                      <a:pt x="9316" y="4063"/>
                    </a:cubicBezTo>
                    <a:cubicBezTo>
                      <a:pt x="7732" y="6589"/>
                      <a:pt x="6674" y="7735"/>
                      <a:pt x="6674" y="7735"/>
                    </a:cubicBezTo>
                    <a:lnTo>
                      <a:pt x="1622" y="4553"/>
                    </a:lnTo>
                    <a:cubicBezTo>
                      <a:pt x="1622" y="4553"/>
                      <a:pt x="569" y="5232"/>
                      <a:pt x="1" y="6626"/>
                    </a:cubicBezTo>
                    <a:cubicBezTo>
                      <a:pt x="1" y="6626"/>
                      <a:pt x="5080" y="10563"/>
                      <a:pt x="5787" y="11005"/>
                    </a:cubicBezTo>
                    <a:cubicBezTo>
                      <a:pt x="6367" y="11370"/>
                      <a:pt x="6785" y="11604"/>
                      <a:pt x="7194" y="11604"/>
                    </a:cubicBezTo>
                    <a:cubicBezTo>
                      <a:pt x="7494" y="11604"/>
                      <a:pt x="7790" y="11477"/>
                      <a:pt x="8140" y="11182"/>
                    </a:cubicBezTo>
                    <a:cubicBezTo>
                      <a:pt x="8969" y="10481"/>
                      <a:pt x="12311" y="6806"/>
                      <a:pt x="12311" y="6806"/>
                    </a:cubicBezTo>
                    <a:cubicBezTo>
                      <a:pt x="13838" y="5263"/>
                      <a:pt x="14157" y="1139"/>
                      <a:pt x="13117" y="0"/>
                    </a:cubicBezTo>
                    <a:close/>
                  </a:path>
                </a:pathLst>
              </a:custGeom>
              <a:solidFill>
                <a:srgbClr val="AE9F8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9" name="Google Shape;796;p29">
                <a:extLst>
                  <a:ext uri="{FF2B5EF4-FFF2-40B4-BE49-F238E27FC236}">
                    <a16:creationId xmlns:a16="http://schemas.microsoft.com/office/drawing/2014/main" id="{22576B15-602E-5A5F-F808-AF1FC07C3A9E}"/>
                  </a:ext>
                </a:extLst>
              </p:cNvPr>
              <p:cNvSpPr/>
              <p:nvPr/>
            </p:nvSpPr>
            <p:spPr>
              <a:xfrm flipH="1">
                <a:off x="6065693" y="1635801"/>
                <a:ext cx="613716" cy="518989"/>
              </a:xfrm>
              <a:custGeom>
                <a:avLst/>
                <a:gdLst/>
                <a:ahLst/>
                <a:cxnLst/>
                <a:rect l="l" t="t" r="r" b="b"/>
                <a:pathLst>
                  <a:path w="13722" h="11604" extrusionOk="0">
                    <a:moveTo>
                      <a:pt x="13117" y="0"/>
                    </a:moveTo>
                    <a:cubicBezTo>
                      <a:pt x="10737" y="694"/>
                      <a:pt x="10897" y="1537"/>
                      <a:pt x="9316" y="4063"/>
                    </a:cubicBezTo>
                    <a:cubicBezTo>
                      <a:pt x="7732" y="6589"/>
                      <a:pt x="6674" y="7735"/>
                      <a:pt x="6674" y="7735"/>
                    </a:cubicBezTo>
                    <a:lnTo>
                      <a:pt x="1622" y="4553"/>
                    </a:lnTo>
                    <a:cubicBezTo>
                      <a:pt x="1622" y="4553"/>
                      <a:pt x="1571" y="4586"/>
                      <a:pt x="1486" y="4651"/>
                    </a:cubicBezTo>
                    <a:cubicBezTo>
                      <a:pt x="1207" y="4865"/>
                      <a:pt x="558" y="5436"/>
                      <a:pt x="112" y="6375"/>
                    </a:cubicBezTo>
                    <a:cubicBezTo>
                      <a:pt x="75" y="6456"/>
                      <a:pt x="38" y="6538"/>
                      <a:pt x="1" y="6626"/>
                    </a:cubicBezTo>
                    <a:cubicBezTo>
                      <a:pt x="1" y="6626"/>
                      <a:pt x="5080" y="10563"/>
                      <a:pt x="5787" y="11005"/>
                    </a:cubicBezTo>
                    <a:cubicBezTo>
                      <a:pt x="6368" y="11369"/>
                      <a:pt x="6786" y="11603"/>
                      <a:pt x="7194" y="11603"/>
                    </a:cubicBezTo>
                    <a:cubicBezTo>
                      <a:pt x="7494" y="11603"/>
                      <a:pt x="7790" y="11478"/>
                      <a:pt x="8140" y="11182"/>
                    </a:cubicBezTo>
                    <a:cubicBezTo>
                      <a:pt x="8969" y="10481"/>
                      <a:pt x="12311" y="6806"/>
                      <a:pt x="12311" y="6806"/>
                    </a:cubicBezTo>
                    <a:cubicBezTo>
                      <a:pt x="13239" y="5865"/>
                      <a:pt x="13722" y="3968"/>
                      <a:pt x="13722" y="2370"/>
                    </a:cubicBezTo>
                    <a:cubicBezTo>
                      <a:pt x="13722" y="1347"/>
                      <a:pt x="13522" y="445"/>
                      <a:pt x="13117" y="0"/>
                    </a:cubicBezTo>
                    <a:close/>
                  </a:path>
                </a:pathLst>
              </a:custGeom>
              <a:solidFill>
                <a:srgbClr val="AE9F8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0" name="Google Shape;797;p29">
                <a:extLst>
                  <a:ext uri="{FF2B5EF4-FFF2-40B4-BE49-F238E27FC236}">
                    <a16:creationId xmlns:a16="http://schemas.microsoft.com/office/drawing/2014/main" id="{0326F3D0-BBF6-5C62-3BA9-8C7DF39828EA}"/>
                  </a:ext>
                </a:extLst>
              </p:cNvPr>
              <p:cNvSpPr/>
              <p:nvPr/>
            </p:nvSpPr>
            <p:spPr>
              <a:xfrm flipH="1">
                <a:off x="5934739" y="1742963"/>
                <a:ext cx="81400" cy="269826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6033" extrusionOk="0">
                    <a:moveTo>
                      <a:pt x="1" y="1"/>
                    </a:moveTo>
                    <a:lnTo>
                      <a:pt x="785" y="1320"/>
                    </a:lnTo>
                    <a:lnTo>
                      <a:pt x="228" y="2656"/>
                    </a:lnTo>
                    <a:lnTo>
                      <a:pt x="1819" y="6032"/>
                    </a:lnTo>
                    <a:lnTo>
                      <a:pt x="500" y="2656"/>
                    </a:lnTo>
                    <a:lnTo>
                      <a:pt x="1003" y="124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1" name="Google Shape;798;p29">
                <a:extLst>
                  <a:ext uri="{FF2B5EF4-FFF2-40B4-BE49-F238E27FC236}">
                    <a16:creationId xmlns:a16="http://schemas.microsoft.com/office/drawing/2014/main" id="{D08A89F3-783C-6B74-6340-C19BF8256D55}"/>
                  </a:ext>
                </a:extLst>
              </p:cNvPr>
              <p:cNvSpPr/>
              <p:nvPr/>
            </p:nvSpPr>
            <p:spPr>
              <a:xfrm flipH="1">
                <a:off x="5670638" y="1725028"/>
                <a:ext cx="54162" cy="278145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6219" extrusionOk="0">
                    <a:moveTo>
                      <a:pt x="558" y="0"/>
                    </a:moveTo>
                    <a:lnTo>
                      <a:pt x="137" y="1401"/>
                    </a:lnTo>
                    <a:lnTo>
                      <a:pt x="935" y="2459"/>
                    </a:lnTo>
                    <a:lnTo>
                      <a:pt x="0" y="6219"/>
                    </a:lnTo>
                    <a:lnTo>
                      <a:pt x="1210" y="2415"/>
                    </a:lnTo>
                    <a:lnTo>
                      <a:pt x="341" y="1286"/>
                    </a:lnTo>
                    <a:lnTo>
                      <a:pt x="558" y="0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2" name="Google Shape;799;p29">
                <a:extLst>
                  <a:ext uri="{FF2B5EF4-FFF2-40B4-BE49-F238E27FC236}">
                    <a16:creationId xmlns:a16="http://schemas.microsoft.com/office/drawing/2014/main" id="{78CA2C57-AF46-C588-3FD2-26FBC1B57507}"/>
                  </a:ext>
                </a:extLst>
              </p:cNvPr>
              <p:cNvSpPr/>
              <p:nvPr/>
            </p:nvSpPr>
            <p:spPr>
              <a:xfrm flipH="1">
                <a:off x="5663169" y="1150084"/>
                <a:ext cx="285793" cy="285614"/>
              </a:xfrm>
              <a:custGeom>
                <a:avLst/>
                <a:gdLst/>
                <a:ahLst/>
                <a:cxnLst/>
                <a:rect l="l" t="t" r="r" b="b"/>
                <a:pathLst>
                  <a:path w="6390" h="6386" extrusionOk="0">
                    <a:moveTo>
                      <a:pt x="3194" y="1"/>
                    </a:moveTo>
                    <a:cubicBezTo>
                      <a:pt x="1433" y="1"/>
                      <a:pt x="1" y="1429"/>
                      <a:pt x="1" y="3194"/>
                    </a:cubicBezTo>
                    <a:cubicBezTo>
                      <a:pt x="1" y="4958"/>
                      <a:pt x="1433" y="6386"/>
                      <a:pt x="3194" y="6386"/>
                    </a:cubicBezTo>
                    <a:cubicBezTo>
                      <a:pt x="4958" y="6386"/>
                      <a:pt x="6390" y="4958"/>
                      <a:pt x="6390" y="3194"/>
                    </a:cubicBezTo>
                    <a:cubicBezTo>
                      <a:pt x="6390" y="1429"/>
                      <a:pt x="4958" y="1"/>
                      <a:pt x="31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3" name="Google Shape;800;p29">
                <a:extLst>
                  <a:ext uri="{FF2B5EF4-FFF2-40B4-BE49-F238E27FC236}">
                    <a16:creationId xmlns:a16="http://schemas.microsoft.com/office/drawing/2014/main" id="{15EA884F-70FC-54AB-3401-2AE28453F394}"/>
                  </a:ext>
                </a:extLst>
              </p:cNvPr>
              <p:cNvSpPr/>
              <p:nvPr/>
            </p:nvSpPr>
            <p:spPr>
              <a:xfrm flipH="1">
                <a:off x="5992076" y="1394463"/>
                <a:ext cx="60871" cy="14951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334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518" y="2431"/>
                      <a:pt x="725" y="2829"/>
                    </a:cubicBezTo>
                    <a:cubicBezTo>
                      <a:pt x="932" y="3230"/>
                      <a:pt x="1360" y="3343"/>
                      <a:pt x="1360" y="3343"/>
                    </a:cubicBezTo>
                    <a:lnTo>
                      <a:pt x="1326" y="163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4" name="Google Shape;801;p29">
                <a:extLst>
                  <a:ext uri="{FF2B5EF4-FFF2-40B4-BE49-F238E27FC236}">
                    <a16:creationId xmlns:a16="http://schemas.microsoft.com/office/drawing/2014/main" id="{B7A5254D-D7D3-1980-B648-2A52355B30AC}"/>
                  </a:ext>
                </a:extLst>
              </p:cNvPr>
              <p:cNvSpPr/>
              <p:nvPr/>
            </p:nvSpPr>
            <p:spPr>
              <a:xfrm flipH="1">
                <a:off x="6009251" y="1238238"/>
                <a:ext cx="78045" cy="161323"/>
              </a:xfrm>
              <a:custGeom>
                <a:avLst/>
                <a:gdLst/>
                <a:ahLst/>
                <a:cxnLst/>
                <a:rect l="l" t="t" r="r" b="b"/>
                <a:pathLst>
                  <a:path w="1745" h="3607" extrusionOk="0">
                    <a:moveTo>
                      <a:pt x="1287" y="0"/>
                    </a:moveTo>
                    <a:cubicBezTo>
                      <a:pt x="1096" y="0"/>
                      <a:pt x="731" y="47"/>
                      <a:pt x="426" y="359"/>
                    </a:cubicBezTo>
                    <a:cubicBezTo>
                      <a:pt x="0" y="794"/>
                      <a:pt x="238" y="2158"/>
                      <a:pt x="768" y="3494"/>
                    </a:cubicBezTo>
                    <a:lnTo>
                      <a:pt x="1744" y="3606"/>
                    </a:lnTo>
                    <a:lnTo>
                      <a:pt x="1744" y="3606"/>
                    </a:lnTo>
                    <a:lnTo>
                      <a:pt x="1418" y="9"/>
                    </a:lnTo>
                    <a:cubicBezTo>
                      <a:pt x="1418" y="9"/>
                      <a:pt x="1368" y="0"/>
                      <a:pt x="12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5" name="Google Shape;802;p29">
                <a:extLst>
                  <a:ext uri="{FF2B5EF4-FFF2-40B4-BE49-F238E27FC236}">
                    <a16:creationId xmlns:a16="http://schemas.microsoft.com/office/drawing/2014/main" id="{9714F858-481C-51BD-DD61-63A5CF94D00B}"/>
                  </a:ext>
                </a:extLst>
              </p:cNvPr>
              <p:cNvSpPr/>
              <p:nvPr/>
            </p:nvSpPr>
            <p:spPr>
              <a:xfrm flipH="1">
                <a:off x="5679001" y="1171552"/>
                <a:ext cx="430657" cy="559107"/>
              </a:xfrm>
              <a:custGeom>
                <a:avLst/>
                <a:gdLst/>
                <a:ahLst/>
                <a:cxnLst/>
                <a:rect l="l" t="t" r="r" b="b"/>
                <a:pathLst>
                  <a:path w="9629" h="12501" extrusionOk="0">
                    <a:moveTo>
                      <a:pt x="6227" y="0"/>
                    </a:moveTo>
                    <a:cubicBezTo>
                      <a:pt x="5320" y="0"/>
                      <a:pt x="4384" y="270"/>
                      <a:pt x="3679" y="715"/>
                    </a:cubicBezTo>
                    <a:cubicBezTo>
                      <a:pt x="1830" y="1877"/>
                      <a:pt x="2533" y="5097"/>
                      <a:pt x="2533" y="5097"/>
                    </a:cubicBezTo>
                    <a:cubicBezTo>
                      <a:pt x="2508" y="5112"/>
                      <a:pt x="2482" y="5119"/>
                      <a:pt x="2455" y="5119"/>
                    </a:cubicBezTo>
                    <a:cubicBezTo>
                      <a:pt x="2269" y="5119"/>
                      <a:pt x="2030" y="4806"/>
                      <a:pt x="1819" y="4587"/>
                    </a:cubicBezTo>
                    <a:cubicBezTo>
                      <a:pt x="1692" y="4453"/>
                      <a:pt x="1415" y="4294"/>
                      <a:pt x="1123" y="4294"/>
                    </a:cubicBezTo>
                    <a:cubicBezTo>
                      <a:pt x="860" y="4294"/>
                      <a:pt x="585" y="4423"/>
                      <a:pt x="398" y="4815"/>
                    </a:cubicBezTo>
                    <a:cubicBezTo>
                      <a:pt x="0" y="5658"/>
                      <a:pt x="745" y="6773"/>
                      <a:pt x="1364" y="6966"/>
                    </a:cubicBezTo>
                    <a:cubicBezTo>
                      <a:pt x="1573" y="7032"/>
                      <a:pt x="1748" y="7058"/>
                      <a:pt x="1893" y="7058"/>
                    </a:cubicBezTo>
                    <a:cubicBezTo>
                      <a:pt x="2489" y="7058"/>
                      <a:pt x="2594" y="6616"/>
                      <a:pt x="2594" y="6616"/>
                    </a:cubicBezTo>
                    <a:lnTo>
                      <a:pt x="2673" y="10584"/>
                    </a:lnTo>
                    <a:cubicBezTo>
                      <a:pt x="3362" y="11471"/>
                      <a:pt x="4857" y="12500"/>
                      <a:pt x="5776" y="12500"/>
                    </a:cubicBezTo>
                    <a:cubicBezTo>
                      <a:pt x="5840" y="12500"/>
                      <a:pt x="5902" y="12495"/>
                      <a:pt x="5960" y="12485"/>
                    </a:cubicBezTo>
                    <a:cubicBezTo>
                      <a:pt x="6674" y="12359"/>
                      <a:pt x="6831" y="11156"/>
                      <a:pt x="6148" y="10367"/>
                    </a:cubicBezTo>
                    <a:lnTo>
                      <a:pt x="6144" y="9193"/>
                    </a:lnTo>
                    <a:lnTo>
                      <a:pt x="6144" y="9193"/>
                    </a:lnTo>
                    <a:cubicBezTo>
                      <a:pt x="6144" y="9193"/>
                      <a:pt x="6770" y="9288"/>
                      <a:pt x="7261" y="9288"/>
                    </a:cubicBezTo>
                    <a:cubicBezTo>
                      <a:pt x="7381" y="9288"/>
                      <a:pt x="7493" y="9282"/>
                      <a:pt x="7585" y="9268"/>
                    </a:cubicBezTo>
                    <a:cubicBezTo>
                      <a:pt x="8371" y="9146"/>
                      <a:pt x="8864" y="8527"/>
                      <a:pt x="9101" y="7677"/>
                    </a:cubicBezTo>
                    <a:cubicBezTo>
                      <a:pt x="9482" y="6310"/>
                      <a:pt x="9628" y="5209"/>
                      <a:pt x="9305" y="2527"/>
                    </a:cubicBezTo>
                    <a:cubicBezTo>
                      <a:pt x="9085" y="707"/>
                      <a:pt x="7693" y="0"/>
                      <a:pt x="6227" y="0"/>
                    </a:cubicBezTo>
                    <a:close/>
                  </a:path>
                </a:pathLst>
              </a:custGeom>
              <a:solidFill>
                <a:srgbClr val="B1666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6" name="Google Shape;803;p29">
                <a:extLst>
                  <a:ext uri="{FF2B5EF4-FFF2-40B4-BE49-F238E27FC236}">
                    <a16:creationId xmlns:a16="http://schemas.microsoft.com/office/drawing/2014/main" id="{098FB407-B8D1-AB61-21EE-94FA009EA278}"/>
                  </a:ext>
                </a:extLst>
              </p:cNvPr>
              <p:cNvSpPr/>
              <p:nvPr/>
            </p:nvSpPr>
            <p:spPr>
              <a:xfrm flipH="1">
                <a:off x="5663169" y="1129645"/>
                <a:ext cx="380207" cy="284630"/>
              </a:xfrm>
              <a:custGeom>
                <a:avLst/>
                <a:gdLst/>
                <a:ahLst/>
                <a:cxnLst/>
                <a:rect l="l" t="t" r="r" b="b"/>
                <a:pathLst>
                  <a:path w="8501" h="6364" extrusionOk="0">
                    <a:moveTo>
                      <a:pt x="2986" y="1"/>
                    </a:moveTo>
                    <a:cubicBezTo>
                      <a:pt x="1575" y="1"/>
                      <a:pt x="1057" y="510"/>
                      <a:pt x="667" y="938"/>
                    </a:cubicBezTo>
                    <a:cubicBezTo>
                      <a:pt x="18" y="1652"/>
                      <a:pt x="436" y="2437"/>
                      <a:pt x="436" y="2437"/>
                    </a:cubicBezTo>
                    <a:cubicBezTo>
                      <a:pt x="436" y="2437"/>
                      <a:pt x="1" y="5214"/>
                      <a:pt x="337" y="5524"/>
                    </a:cubicBezTo>
                    <a:cubicBezTo>
                      <a:pt x="582" y="5744"/>
                      <a:pt x="956" y="6364"/>
                      <a:pt x="1055" y="6364"/>
                    </a:cubicBezTo>
                    <a:cubicBezTo>
                      <a:pt x="1385" y="6356"/>
                      <a:pt x="1527" y="4925"/>
                      <a:pt x="1697" y="4086"/>
                    </a:cubicBezTo>
                    <a:cubicBezTo>
                      <a:pt x="1883" y="3180"/>
                      <a:pt x="1960" y="2817"/>
                      <a:pt x="2272" y="2817"/>
                    </a:cubicBezTo>
                    <a:cubicBezTo>
                      <a:pt x="2291" y="2817"/>
                      <a:pt x="2312" y="2818"/>
                      <a:pt x="2333" y="2821"/>
                    </a:cubicBezTo>
                    <a:cubicBezTo>
                      <a:pt x="2522" y="2848"/>
                      <a:pt x="3571" y="2947"/>
                      <a:pt x="4611" y="2947"/>
                    </a:cubicBezTo>
                    <a:cubicBezTo>
                      <a:pt x="5026" y="2947"/>
                      <a:pt x="5440" y="2931"/>
                      <a:pt x="5797" y="2889"/>
                    </a:cubicBezTo>
                    <a:cubicBezTo>
                      <a:pt x="7048" y="2736"/>
                      <a:pt x="7525" y="2430"/>
                      <a:pt x="7525" y="2430"/>
                    </a:cubicBezTo>
                    <a:cubicBezTo>
                      <a:pt x="8341" y="1784"/>
                      <a:pt x="8501" y="873"/>
                      <a:pt x="8303" y="53"/>
                    </a:cubicBezTo>
                    <a:lnTo>
                      <a:pt x="8303" y="53"/>
                    </a:lnTo>
                    <a:cubicBezTo>
                      <a:pt x="7799" y="301"/>
                      <a:pt x="7250" y="385"/>
                      <a:pt x="6680" y="385"/>
                    </a:cubicBezTo>
                    <a:cubicBezTo>
                      <a:pt x="5762" y="385"/>
                      <a:pt x="4791" y="166"/>
                      <a:pt x="3870" y="57"/>
                    </a:cubicBezTo>
                    <a:cubicBezTo>
                      <a:pt x="3541" y="18"/>
                      <a:pt x="3248" y="1"/>
                      <a:pt x="29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7" name="Google Shape;804;p29">
                <a:extLst>
                  <a:ext uri="{FF2B5EF4-FFF2-40B4-BE49-F238E27FC236}">
                    <a16:creationId xmlns:a16="http://schemas.microsoft.com/office/drawing/2014/main" id="{1B9ED2ED-DCC2-8158-C568-0208B006DA96}"/>
                  </a:ext>
                </a:extLst>
              </p:cNvPr>
              <p:cNvSpPr/>
              <p:nvPr/>
            </p:nvSpPr>
            <p:spPr>
              <a:xfrm flipH="1">
                <a:off x="6016228" y="1203263"/>
                <a:ext cx="60468" cy="45128"/>
              </a:xfrm>
              <a:custGeom>
                <a:avLst/>
                <a:gdLst/>
                <a:ahLst/>
                <a:cxnLst/>
                <a:rect l="l" t="t" r="r" b="b"/>
                <a:pathLst>
                  <a:path w="1352" h="1009" extrusionOk="0">
                    <a:moveTo>
                      <a:pt x="592" y="1"/>
                    </a:moveTo>
                    <a:cubicBezTo>
                      <a:pt x="351" y="1"/>
                      <a:pt x="118" y="136"/>
                      <a:pt x="1" y="373"/>
                    </a:cubicBezTo>
                    <a:lnTo>
                      <a:pt x="1181" y="1008"/>
                    </a:lnTo>
                    <a:cubicBezTo>
                      <a:pt x="1351" y="668"/>
                      <a:pt x="1222" y="254"/>
                      <a:pt x="895" y="77"/>
                    </a:cubicBezTo>
                    <a:cubicBezTo>
                      <a:pt x="798" y="25"/>
                      <a:pt x="694" y="1"/>
                      <a:pt x="5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8" name="Google Shape;805;p29">
                <a:extLst>
                  <a:ext uri="{FF2B5EF4-FFF2-40B4-BE49-F238E27FC236}">
                    <a16:creationId xmlns:a16="http://schemas.microsoft.com/office/drawing/2014/main" id="{AEB925EE-7BC2-D5FC-6F04-72A8828018A3}"/>
                  </a:ext>
                </a:extLst>
              </p:cNvPr>
              <p:cNvSpPr/>
              <p:nvPr/>
            </p:nvSpPr>
            <p:spPr>
              <a:xfrm flipH="1">
                <a:off x="5834868" y="1514909"/>
                <a:ext cx="143701" cy="88690"/>
              </a:xfrm>
              <a:custGeom>
                <a:avLst/>
                <a:gdLst/>
                <a:ahLst/>
                <a:cxnLst/>
                <a:rect l="l" t="t" r="r" b="b"/>
                <a:pathLst>
                  <a:path w="3213" h="1983" extrusionOk="0">
                    <a:moveTo>
                      <a:pt x="0" y="0"/>
                    </a:moveTo>
                    <a:cubicBezTo>
                      <a:pt x="0" y="0"/>
                      <a:pt x="116" y="521"/>
                      <a:pt x="483" y="990"/>
                    </a:cubicBezTo>
                    <a:cubicBezTo>
                      <a:pt x="932" y="1561"/>
                      <a:pt x="3213" y="1982"/>
                      <a:pt x="3213" y="1982"/>
                    </a:cubicBezTo>
                    <a:lnTo>
                      <a:pt x="3213" y="1516"/>
                    </a:lnTo>
                    <a:cubicBezTo>
                      <a:pt x="3213" y="1516"/>
                      <a:pt x="1462" y="1163"/>
                      <a:pt x="850" y="837"/>
                    </a:cubicBezTo>
                    <a:cubicBezTo>
                      <a:pt x="438" y="619"/>
                      <a:pt x="102" y="242"/>
                      <a:pt x="0" y="0"/>
                    </a:cubicBezTo>
                    <a:close/>
                  </a:path>
                </a:pathLst>
              </a:custGeom>
              <a:solidFill>
                <a:srgbClr val="9A4A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9" name="Google Shape;806;p29">
                <a:extLst>
                  <a:ext uri="{FF2B5EF4-FFF2-40B4-BE49-F238E27FC236}">
                    <a16:creationId xmlns:a16="http://schemas.microsoft.com/office/drawing/2014/main" id="{7126F957-3FB2-F2F3-B2DC-72C1326F6A00}"/>
                  </a:ext>
                </a:extLst>
              </p:cNvPr>
              <p:cNvSpPr/>
              <p:nvPr/>
            </p:nvSpPr>
            <p:spPr>
              <a:xfrm flipH="1">
                <a:off x="5853697" y="1363424"/>
                <a:ext cx="31397" cy="32783"/>
              </a:xfrm>
              <a:custGeom>
                <a:avLst/>
                <a:gdLst/>
                <a:ahLst/>
                <a:cxnLst/>
                <a:rect l="l" t="t" r="r" b="b"/>
                <a:pathLst>
                  <a:path w="702" h="733" extrusionOk="0">
                    <a:moveTo>
                      <a:pt x="351" y="1"/>
                    </a:moveTo>
                    <a:cubicBezTo>
                      <a:pt x="157" y="1"/>
                      <a:pt x="1" y="164"/>
                      <a:pt x="1" y="365"/>
                    </a:cubicBezTo>
                    <a:cubicBezTo>
                      <a:pt x="1" y="569"/>
                      <a:pt x="157" y="732"/>
                      <a:pt x="351" y="732"/>
                    </a:cubicBezTo>
                    <a:cubicBezTo>
                      <a:pt x="545" y="732"/>
                      <a:pt x="702" y="569"/>
                      <a:pt x="702" y="368"/>
                    </a:cubicBezTo>
                    <a:cubicBezTo>
                      <a:pt x="702" y="167"/>
                      <a:pt x="545" y="1"/>
                      <a:pt x="35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0" name="Google Shape;807;p29">
                <a:extLst>
                  <a:ext uri="{FF2B5EF4-FFF2-40B4-BE49-F238E27FC236}">
                    <a16:creationId xmlns:a16="http://schemas.microsoft.com/office/drawing/2014/main" id="{8C288DB2-CC88-B430-56FB-6139790EA997}"/>
                  </a:ext>
                </a:extLst>
              </p:cNvPr>
              <p:cNvSpPr/>
              <p:nvPr/>
            </p:nvSpPr>
            <p:spPr>
              <a:xfrm flipH="1">
                <a:off x="5870245" y="1309977"/>
                <a:ext cx="38732" cy="29161"/>
              </a:xfrm>
              <a:custGeom>
                <a:avLst/>
                <a:gdLst/>
                <a:ahLst/>
                <a:cxnLst/>
                <a:rect l="l" t="t" r="r" b="b"/>
                <a:pathLst>
                  <a:path w="866" h="652" extrusionOk="0">
                    <a:moveTo>
                      <a:pt x="487" y="1"/>
                    </a:moveTo>
                    <a:cubicBezTo>
                      <a:pt x="419" y="1"/>
                      <a:pt x="350" y="18"/>
                      <a:pt x="287" y="54"/>
                    </a:cubicBezTo>
                    <a:cubicBezTo>
                      <a:pt x="79" y="169"/>
                      <a:pt x="1" y="435"/>
                      <a:pt x="114" y="652"/>
                    </a:cubicBezTo>
                    <a:lnTo>
                      <a:pt x="865" y="237"/>
                    </a:lnTo>
                    <a:cubicBezTo>
                      <a:pt x="787" y="86"/>
                      <a:pt x="639" y="1"/>
                      <a:pt x="487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1" name="Google Shape;808;p29">
                <a:extLst>
                  <a:ext uri="{FF2B5EF4-FFF2-40B4-BE49-F238E27FC236}">
                    <a16:creationId xmlns:a16="http://schemas.microsoft.com/office/drawing/2014/main" id="{306F5F81-EFAE-C219-AC07-FB8A217BEB91}"/>
                  </a:ext>
                </a:extLst>
              </p:cNvPr>
              <p:cNvSpPr/>
              <p:nvPr/>
            </p:nvSpPr>
            <p:spPr>
              <a:xfrm flipH="1">
                <a:off x="5806110" y="1488431"/>
                <a:ext cx="39403" cy="26522"/>
              </a:xfrm>
              <a:custGeom>
                <a:avLst/>
                <a:gdLst/>
                <a:ahLst/>
                <a:cxnLst/>
                <a:rect l="l" t="t" r="r" b="b"/>
                <a:pathLst>
                  <a:path w="881" h="593" extrusionOk="0">
                    <a:moveTo>
                      <a:pt x="82" y="1"/>
                    </a:moveTo>
                    <a:lnTo>
                      <a:pt x="82" y="1"/>
                    </a:lnTo>
                    <a:cubicBezTo>
                      <a:pt x="0" y="228"/>
                      <a:pt x="115" y="484"/>
                      <a:pt x="336" y="565"/>
                    </a:cubicBezTo>
                    <a:cubicBezTo>
                      <a:pt x="385" y="584"/>
                      <a:pt x="434" y="593"/>
                      <a:pt x="483" y="593"/>
                    </a:cubicBezTo>
                    <a:cubicBezTo>
                      <a:pt x="657" y="593"/>
                      <a:pt x="819" y="480"/>
                      <a:pt x="881" y="300"/>
                    </a:cubicBezTo>
                    <a:lnTo>
                      <a:pt x="82" y="1"/>
                    </a:lnTo>
                    <a:close/>
                  </a:path>
                </a:pathLst>
              </a:custGeom>
              <a:solidFill>
                <a:srgbClr val="9A4A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2" name="Google Shape;809;p29">
                <a:extLst>
                  <a:ext uri="{FF2B5EF4-FFF2-40B4-BE49-F238E27FC236}">
                    <a16:creationId xmlns:a16="http://schemas.microsoft.com/office/drawing/2014/main" id="{C7DFAF0B-F00A-B3F8-68CE-D3C0C18E5F74}"/>
                  </a:ext>
                </a:extLst>
              </p:cNvPr>
              <p:cNvSpPr/>
              <p:nvPr/>
            </p:nvSpPr>
            <p:spPr>
              <a:xfrm flipH="1">
                <a:off x="5707268" y="1302061"/>
                <a:ext cx="36988" cy="31621"/>
              </a:xfrm>
              <a:custGeom>
                <a:avLst/>
                <a:gdLst/>
                <a:ahLst/>
                <a:cxnLst/>
                <a:rect l="l" t="t" r="r" b="b"/>
                <a:pathLst>
                  <a:path w="827" h="707" extrusionOk="0">
                    <a:moveTo>
                      <a:pt x="343" y="0"/>
                    </a:moveTo>
                    <a:cubicBezTo>
                      <a:pt x="212" y="0"/>
                      <a:pt x="84" y="62"/>
                      <a:pt x="0" y="180"/>
                    </a:cubicBezTo>
                    <a:lnTo>
                      <a:pt x="687" y="706"/>
                    </a:lnTo>
                    <a:cubicBezTo>
                      <a:pt x="826" y="510"/>
                      <a:pt x="785" y="234"/>
                      <a:pt x="595" y="88"/>
                    </a:cubicBezTo>
                    <a:cubicBezTo>
                      <a:pt x="520" y="29"/>
                      <a:pt x="431" y="0"/>
                      <a:pt x="34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3" name="Google Shape;810;p29">
                <a:extLst>
                  <a:ext uri="{FF2B5EF4-FFF2-40B4-BE49-F238E27FC236}">
                    <a16:creationId xmlns:a16="http://schemas.microsoft.com/office/drawing/2014/main" id="{120AA08B-C504-5047-42A6-E7EB9155C235}"/>
                  </a:ext>
                </a:extLst>
              </p:cNvPr>
              <p:cNvSpPr/>
              <p:nvPr/>
            </p:nvSpPr>
            <p:spPr>
              <a:xfrm flipH="1">
                <a:off x="5722921" y="1359041"/>
                <a:ext cx="31531" cy="32739"/>
              </a:xfrm>
              <a:custGeom>
                <a:avLst/>
                <a:gdLst/>
                <a:ahLst/>
                <a:cxnLst/>
                <a:rect l="l" t="t" r="r" b="b"/>
                <a:pathLst>
                  <a:path w="705" h="732" extrusionOk="0">
                    <a:moveTo>
                      <a:pt x="351" y="0"/>
                    </a:moveTo>
                    <a:cubicBezTo>
                      <a:pt x="157" y="0"/>
                      <a:pt x="1" y="163"/>
                      <a:pt x="1" y="364"/>
                    </a:cubicBezTo>
                    <a:cubicBezTo>
                      <a:pt x="1" y="565"/>
                      <a:pt x="157" y="728"/>
                      <a:pt x="351" y="731"/>
                    </a:cubicBezTo>
                    <a:cubicBezTo>
                      <a:pt x="544" y="731"/>
                      <a:pt x="704" y="568"/>
                      <a:pt x="704" y="367"/>
                    </a:cubicBezTo>
                    <a:cubicBezTo>
                      <a:pt x="704" y="163"/>
                      <a:pt x="544" y="0"/>
                      <a:pt x="35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4" name="Google Shape;811;p29">
                <a:extLst>
                  <a:ext uri="{FF2B5EF4-FFF2-40B4-BE49-F238E27FC236}">
                    <a16:creationId xmlns:a16="http://schemas.microsoft.com/office/drawing/2014/main" id="{F3B90245-F8C9-59D3-5A8D-270EE140A52C}"/>
                  </a:ext>
                </a:extLst>
              </p:cNvPr>
              <p:cNvSpPr/>
              <p:nvPr/>
            </p:nvSpPr>
            <p:spPr>
              <a:xfrm flipH="1">
                <a:off x="5748504" y="1360562"/>
                <a:ext cx="54609" cy="94459"/>
              </a:xfrm>
              <a:custGeom>
                <a:avLst/>
                <a:gdLst/>
                <a:ahLst/>
                <a:cxnLst/>
                <a:rect l="l" t="t" r="r" b="b"/>
                <a:pathLst>
                  <a:path w="1221" h="2112" extrusionOk="0">
                    <a:moveTo>
                      <a:pt x="0" y="1"/>
                    </a:moveTo>
                    <a:lnTo>
                      <a:pt x="116" y="2111"/>
                    </a:lnTo>
                    <a:lnTo>
                      <a:pt x="1221" y="173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A4A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5" name="Google Shape;812;p29">
                <a:extLst>
                  <a:ext uri="{FF2B5EF4-FFF2-40B4-BE49-F238E27FC236}">
                    <a16:creationId xmlns:a16="http://schemas.microsoft.com/office/drawing/2014/main" id="{C2E558BD-BE0A-A137-7D47-110D91865C32}"/>
                  </a:ext>
                </a:extLst>
              </p:cNvPr>
              <p:cNvSpPr/>
              <p:nvPr/>
            </p:nvSpPr>
            <p:spPr>
              <a:xfrm flipH="1">
                <a:off x="5786028" y="1679587"/>
                <a:ext cx="148755" cy="75943"/>
              </a:xfrm>
              <a:custGeom>
                <a:avLst/>
                <a:gdLst/>
                <a:ahLst/>
                <a:cxnLst/>
                <a:rect l="l" t="t" r="r" b="b"/>
                <a:pathLst>
                  <a:path w="3326" h="1698" extrusionOk="0">
                    <a:moveTo>
                      <a:pt x="2128" y="1"/>
                    </a:moveTo>
                    <a:lnTo>
                      <a:pt x="2034" y="955"/>
                    </a:lnTo>
                    <a:lnTo>
                      <a:pt x="898" y="98"/>
                    </a:lnTo>
                    <a:lnTo>
                      <a:pt x="0" y="993"/>
                    </a:lnTo>
                    <a:cubicBezTo>
                      <a:pt x="360" y="1369"/>
                      <a:pt x="1112" y="1697"/>
                      <a:pt x="1786" y="1697"/>
                    </a:cubicBezTo>
                    <a:cubicBezTo>
                      <a:pt x="1856" y="1697"/>
                      <a:pt x="1925" y="1694"/>
                      <a:pt x="1993" y="1686"/>
                    </a:cubicBezTo>
                    <a:cubicBezTo>
                      <a:pt x="2713" y="1605"/>
                      <a:pt x="3111" y="1394"/>
                      <a:pt x="3325" y="884"/>
                    </a:cubicBezTo>
                    <a:lnTo>
                      <a:pt x="2128" y="1"/>
                    </a:lnTo>
                    <a:close/>
                  </a:path>
                </a:pathLst>
              </a:custGeom>
              <a:solidFill>
                <a:srgbClr val="27DE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6" name="Google Shape;813;p29">
                <a:extLst>
                  <a:ext uri="{FF2B5EF4-FFF2-40B4-BE49-F238E27FC236}">
                    <a16:creationId xmlns:a16="http://schemas.microsoft.com/office/drawing/2014/main" id="{D20B8213-9D5D-899D-700A-52DA08D98694}"/>
                  </a:ext>
                </a:extLst>
              </p:cNvPr>
              <p:cNvSpPr/>
              <p:nvPr/>
            </p:nvSpPr>
            <p:spPr>
              <a:xfrm flipH="1">
                <a:off x="5786028" y="1679587"/>
                <a:ext cx="148755" cy="72544"/>
              </a:xfrm>
              <a:custGeom>
                <a:avLst/>
                <a:gdLst/>
                <a:ahLst/>
                <a:cxnLst/>
                <a:rect l="l" t="t" r="r" b="b"/>
                <a:pathLst>
                  <a:path w="3326" h="1622" extrusionOk="0">
                    <a:moveTo>
                      <a:pt x="2128" y="1"/>
                    </a:moveTo>
                    <a:lnTo>
                      <a:pt x="2034" y="955"/>
                    </a:lnTo>
                    <a:lnTo>
                      <a:pt x="2034" y="955"/>
                    </a:lnTo>
                    <a:lnTo>
                      <a:pt x="2761" y="605"/>
                    </a:lnTo>
                    <a:cubicBezTo>
                      <a:pt x="2761" y="605"/>
                      <a:pt x="2903" y="1003"/>
                      <a:pt x="2894" y="1421"/>
                    </a:cubicBezTo>
                    <a:cubicBezTo>
                      <a:pt x="3087" y="1295"/>
                      <a:pt x="3227" y="1123"/>
                      <a:pt x="3325" y="884"/>
                    </a:cubicBezTo>
                    <a:lnTo>
                      <a:pt x="2128" y="1"/>
                    </a:lnTo>
                    <a:close/>
                    <a:moveTo>
                      <a:pt x="898" y="98"/>
                    </a:moveTo>
                    <a:lnTo>
                      <a:pt x="21" y="969"/>
                    </a:lnTo>
                    <a:lnTo>
                      <a:pt x="0" y="993"/>
                    </a:lnTo>
                    <a:cubicBezTo>
                      <a:pt x="255" y="1261"/>
                      <a:pt x="711" y="1503"/>
                      <a:pt x="1193" y="1622"/>
                    </a:cubicBezTo>
                    <a:cubicBezTo>
                      <a:pt x="1095" y="1388"/>
                      <a:pt x="1037" y="1126"/>
                      <a:pt x="1047" y="843"/>
                    </a:cubicBezTo>
                    <a:lnTo>
                      <a:pt x="1047" y="843"/>
                    </a:lnTo>
                    <a:lnTo>
                      <a:pt x="2034" y="955"/>
                    </a:lnTo>
                    <a:lnTo>
                      <a:pt x="898" y="98"/>
                    </a:lnTo>
                    <a:close/>
                  </a:path>
                </a:pathLst>
              </a:custGeom>
              <a:solidFill>
                <a:srgbClr val="23C7A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7" name="Google Shape;814;p29">
                <a:extLst>
                  <a:ext uri="{FF2B5EF4-FFF2-40B4-BE49-F238E27FC236}">
                    <a16:creationId xmlns:a16="http://schemas.microsoft.com/office/drawing/2014/main" id="{3B986224-6CC0-F358-167B-907141C47415}"/>
                  </a:ext>
                </a:extLst>
              </p:cNvPr>
              <p:cNvSpPr/>
              <p:nvPr/>
            </p:nvSpPr>
            <p:spPr>
              <a:xfrm flipH="1">
                <a:off x="5803247" y="1706646"/>
                <a:ext cx="85917" cy="84575"/>
              </a:xfrm>
              <a:custGeom>
                <a:avLst/>
                <a:gdLst/>
                <a:ahLst/>
                <a:cxnLst/>
                <a:rect l="l" t="t" r="r" b="b"/>
                <a:pathLst>
                  <a:path w="1921" h="1891" extrusionOk="0">
                    <a:moveTo>
                      <a:pt x="1741" y="0"/>
                    </a:moveTo>
                    <a:lnTo>
                      <a:pt x="1014" y="350"/>
                    </a:lnTo>
                    <a:lnTo>
                      <a:pt x="27" y="238"/>
                    </a:lnTo>
                    <a:lnTo>
                      <a:pt x="27" y="238"/>
                    </a:lnTo>
                    <a:cubicBezTo>
                      <a:pt x="0" y="925"/>
                      <a:pt x="385" y="1489"/>
                      <a:pt x="765" y="1843"/>
                    </a:cubicBezTo>
                    <a:cubicBezTo>
                      <a:pt x="881" y="1877"/>
                      <a:pt x="986" y="1890"/>
                      <a:pt x="1079" y="1890"/>
                    </a:cubicBezTo>
                    <a:cubicBezTo>
                      <a:pt x="1374" y="1890"/>
                      <a:pt x="1540" y="1758"/>
                      <a:pt x="1540" y="1758"/>
                    </a:cubicBezTo>
                    <a:cubicBezTo>
                      <a:pt x="1540" y="1758"/>
                      <a:pt x="1799" y="1456"/>
                      <a:pt x="1860" y="959"/>
                    </a:cubicBezTo>
                    <a:cubicBezTo>
                      <a:pt x="1921" y="493"/>
                      <a:pt x="1741" y="0"/>
                      <a:pt x="1741" y="0"/>
                    </a:cubicBez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8" name="Google Shape;815;p29">
                <a:extLst>
                  <a:ext uri="{FF2B5EF4-FFF2-40B4-BE49-F238E27FC236}">
                    <a16:creationId xmlns:a16="http://schemas.microsoft.com/office/drawing/2014/main" id="{FB5EEA78-FE1A-91A7-EA32-EEBFA9E43400}"/>
                  </a:ext>
                </a:extLst>
              </p:cNvPr>
              <p:cNvSpPr/>
              <p:nvPr/>
            </p:nvSpPr>
            <p:spPr>
              <a:xfrm flipH="1">
                <a:off x="5763845" y="1785228"/>
                <a:ext cx="112126" cy="417642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9338" extrusionOk="0">
                    <a:moveTo>
                      <a:pt x="1245" y="1"/>
                    </a:moveTo>
                    <a:lnTo>
                      <a:pt x="470" y="86"/>
                    </a:lnTo>
                    <a:cubicBezTo>
                      <a:pt x="470" y="86"/>
                      <a:pt x="1" y="6740"/>
                      <a:pt x="14" y="7209"/>
                    </a:cubicBezTo>
                    <a:cubicBezTo>
                      <a:pt x="28" y="7679"/>
                      <a:pt x="889" y="9337"/>
                      <a:pt x="1337" y="9337"/>
                    </a:cubicBezTo>
                    <a:cubicBezTo>
                      <a:pt x="1339" y="9337"/>
                      <a:pt x="1341" y="9337"/>
                      <a:pt x="1344" y="9337"/>
                    </a:cubicBezTo>
                    <a:cubicBezTo>
                      <a:pt x="1789" y="9323"/>
                      <a:pt x="2506" y="7477"/>
                      <a:pt x="2459" y="6957"/>
                    </a:cubicBezTo>
                    <a:cubicBezTo>
                      <a:pt x="2412" y="6437"/>
                      <a:pt x="1245" y="1"/>
                      <a:pt x="1245" y="1"/>
                    </a:cubicBez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9" name="Google Shape;816;p29">
                <a:extLst>
                  <a:ext uri="{FF2B5EF4-FFF2-40B4-BE49-F238E27FC236}">
                    <a16:creationId xmlns:a16="http://schemas.microsoft.com/office/drawing/2014/main" id="{584299B4-2D78-5A01-0023-0A816948611C}"/>
                  </a:ext>
                </a:extLst>
              </p:cNvPr>
              <p:cNvSpPr/>
              <p:nvPr/>
            </p:nvSpPr>
            <p:spPr>
              <a:xfrm flipH="1">
                <a:off x="5820288" y="1785228"/>
                <a:ext cx="45" cy="224"/>
              </a:xfrm>
              <a:custGeom>
                <a:avLst/>
                <a:gdLst/>
                <a:ahLst/>
                <a:cxnLst/>
                <a:rect l="l" t="t" r="r" b="b"/>
                <a:pathLst>
                  <a:path w="1" h="5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0" name="Google Shape;817;p29">
                <a:extLst>
                  <a:ext uri="{FF2B5EF4-FFF2-40B4-BE49-F238E27FC236}">
                    <a16:creationId xmlns:a16="http://schemas.microsoft.com/office/drawing/2014/main" id="{BF58C1DD-A5D5-C0BA-A3F8-525D00CDEE0C}"/>
                  </a:ext>
                </a:extLst>
              </p:cNvPr>
              <p:cNvSpPr/>
              <p:nvPr/>
            </p:nvSpPr>
            <p:spPr>
              <a:xfrm flipH="1">
                <a:off x="5819483" y="1785989"/>
                <a:ext cx="626" cy="3846"/>
              </a:xfrm>
              <a:custGeom>
                <a:avLst/>
                <a:gdLst/>
                <a:ahLst/>
                <a:cxnLst/>
                <a:rect l="l" t="t" r="r" b="b"/>
                <a:pathLst>
                  <a:path w="14" h="86" extrusionOk="0">
                    <a:moveTo>
                      <a:pt x="0" y="1"/>
                    </a:moveTo>
                    <a:lnTo>
                      <a:pt x="8" y="54"/>
                    </a:lnTo>
                    <a:lnTo>
                      <a:pt x="8" y="54"/>
                    </a:lnTo>
                    <a:cubicBezTo>
                      <a:pt x="5" y="30"/>
                      <a:pt x="2" y="13"/>
                      <a:pt x="0" y="1"/>
                    </a:cubicBezTo>
                    <a:close/>
                    <a:moveTo>
                      <a:pt x="8" y="54"/>
                    </a:moveTo>
                    <a:cubicBezTo>
                      <a:pt x="10" y="64"/>
                      <a:pt x="11" y="74"/>
                      <a:pt x="13" y="86"/>
                    </a:cubicBezTo>
                    <a:lnTo>
                      <a:pt x="8" y="54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1" name="Google Shape;818;p29">
                <a:extLst>
                  <a:ext uri="{FF2B5EF4-FFF2-40B4-BE49-F238E27FC236}">
                    <a16:creationId xmlns:a16="http://schemas.microsoft.com/office/drawing/2014/main" id="{3AC9B837-CB96-7FD3-5351-9A762B623041}"/>
                  </a:ext>
                </a:extLst>
              </p:cNvPr>
              <p:cNvSpPr/>
              <p:nvPr/>
            </p:nvSpPr>
            <p:spPr>
              <a:xfrm flipH="1">
                <a:off x="5819483" y="1785228"/>
                <a:ext cx="35959" cy="13283"/>
              </a:xfrm>
              <a:custGeom>
                <a:avLst/>
                <a:gdLst/>
                <a:ahLst/>
                <a:cxnLst/>
                <a:rect l="l" t="t" r="r" b="b"/>
                <a:pathLst>
                  <a:path w="804" h="297" extrusionOk="0">
                    <a:moveTo>
                      <a:pt x="786" y="1"/>
                    </a:moveTo>
                    <a:cubicBezTo>
                      <a:pt x="630" y="117"/>
                      <a:pt x="470" y="151"/>
                      <a:pt x="334" y="151"/>
                    </a:cubicBezTo>
                    <a:cubicBezTo>
                      <a:pt x="147" y="151"/>
                      <a:pt x="11" y="86"/>
                      <a:pt x="11" y="86"/>
                    </a:cubicBezTo>
                    <a:lnTo>
                      <a:pt x="1" y="263"/>
                    </a:lnTo>
                    <a:cubicBezTo>
                      <a:pt x="89" y="286"/>
                      <a:pt x="174" y="297"/>
                      <a:pt x="252" y="297"/>
                    </a:cubicBezTo>
                    <a:cubicBezTo>
                      <a:pt x="589" y="297"/>
                      <a:pt x="803" y="103"/>
                      <a:pt x="803" y="103"/>
                    </a:cubicBezTo>
                    <a:cubicBezTo>
                      <a:pt x="797" y="62"/>
                      <a:pt x="793" y="35"/>
                      <a:pt x="790" y="18"/>
                    </a:cubicBezTo>
                    <a:lnTo>
                      <a:pt x="790" y="15"/>
                    </a:lnTo>
                    <a:lnTo>
                      <a:pt x="790" y="11"/>
                    </a:lnTo>
                    <a:lnTo>
                      <a:pt x="790" y="8"/>
                    </a:lnTo>
                    <a:lnTo>
                      <a:pt x="786" y="8"/>
                    </a:lnTo>
                    <a:lnTo>
                      <a:pt x="786" y="5"/>
                    </a:lnTo>
                    <a:lnTo>
                      <a:pt x="786" y="1"/>
                    </a:lnTo>
                    <a:close/>
                  </a:path>
                </a:pathLst>
              </a:custGeom>
              <a:solidFill>
                <a:srgbClr val="23C7A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2" name="Google Shape;819;p29">
                <a:extLst>
                  <a:ext uri="{FF2B5EF4-FFF2-40B4-BE49-F238E27FC236}">
                    <a16:creationId xmlns:a16="http://schemas.microsoft.com/office/drawing/2014/main" id="{D99B3CC0-529A-47D7-3499-D698B1CDFBE0}"/>
                  </a:ext>
                </a:extLst>
              </p:cNvPr>
              <p:cNvSpPr/>
              <p:nvPr/>
            </p:nvSpPr>
            <p:spPr>
              <a:xfrm flipH="1">
                <a:off x="5843813" y="1577077"/>
                <a:ext cx="189500" cy="195269"/>
              </a:xfrm>
              <a:custGeom>
                <a:avLst/>
                <a:gdLst/>
                <a:ahLst/>
                <a:cxnLst/>
                <a:rect l="l" t="t" r="r" b="b"/>
                <a:pathLst>
                  <a:path w="4237" h="4366" extrusionOk="0">
                    <a:moveTo>
                      <a:pt x="935" y="1"/>
                    </a:moveTo>
                    <a:cubicBezTo>
                      <a:pt x="935" y="1"/>
                      <a:pt x="170" y="293"/>
                      <a:pt x="0" y="1640"/>
                    </a:cubicBezTo>
                    <a:cubicBezTo>
                      <a:pt x="466" y="2727"/>
                      <a:pt x="1316" y="3655"/>
                      <a:pt x="2560" y="4366"/>
                    </a:cubicBezTo>
                    <a:lnTo>
                      <a:pt x="3250" y="3135"/>
                    </a:lnTo>
                    <a:lnTo>
                      <a:pt x="4237" y="3247"/>
                    </a:lnTo>
                    <a:lnTo>
                      <a:pt x="4237" y="3247"/>
                    </a:lnTo>
                    <a:lnTo>
                      <a:pt x="948" y="746"/>
                    </a:lnTo>
                    <a:lnTo>
                      <a:pt x="935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3" name="Google Shape;820;p29">
                <a:extLst>
                  <a:ext uri="{FF2B5EF4-FFF2-40B4-BE49-F238E27FC236}">
                    <a16:creationId xmlns:a16="http://schemas.microsoft.com/office/drawing/2014/main" id="{0109327E-EFB1-1452-15F2-1C0DC0464840}"/>
                  </a:ext>
                </a:extLst>
              </p:cNvPr>
              <p:cNvSpPr/>
              <p:nvPr/>
            </p:nvSpPr>
            <p:spPr>
              <a:xfrm flipH="1">
                <a:off x="5772656" y="1592462"/>
                <a:ext cx="71202" cy="146161"/>
              </a:xfrm>
              <a:custGeom>
                <a:avLst/>
                <a:gdLst/>
                <a:ahLst/>
                <a:cxnLst/>
                <a:rect l="l" t="t" r="r" b="b"/>
                <a:pathLst>
                  <a:path w="1592" h="3268" extrusionOk="0">
                    <a:moveTo>
                      <a:pt x="201" y="0"/>
                    </a:moveTo>
                    <a:lnTo>
                      <a:pt x="205" y="956"/>
                    </a:lnTo>
                    <a:cubicBezTo>
                      <a:pt x="205" y="956"/>
                      <a:pt x="68" y="2214"/>
                      <a:pt x="1" y="2903"/>
                    </a:cubicBezTo>
                    <a:lnTo>
                      <a:pt x="728" y="2553"/>
                    </a:lnTo>
                    <a:lnTo>
                      <a:pt x="1517" y="3267"/>
                    </a:lnTo>
                    <a:cubicBezTo>
                      <a:pt x="1517" y="3267"/>
                      <a:pt x="1592" y="1194"/>
                      <a:pt x="1261" y="650"/>
                    </a:cubicBezTo>
                    <a:cubicBezTo>
                      <a:pt x="932" y="105"/>
                      <a:pt x="201" y="0"/>
                      <a:pt x="201" y="0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sp>
        <p:nvSpPr>
          <p:cNvPr id="95" name="Google Shape;730;p29">
            <a:extLst>
              <a:ext uri="{FF2B5EF4-FFF2-40B4-BE49-F238E27FC236}">
                <a16:creationId xmlns:a16="http://schemas.microsoft.com/office/drawing/2014/main" id="{C7E5CC92-9A23-FD87-E1AA-09184022CAA3}"/>
              </a:ext>
            </a:extLst>
          </p:cNvPr>
          <p:cNvSpPr txBox="1">
            <a:spLocks/>
          </p:cNvSpPr>
          <p:nvPr/>
        </p:nvSpPr>
        <p:spPr>
          <a:xfrm flipH="1">
            <a:off x="225359" y="1570381"/>
            <a:ext cx="5831922" cy="1945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100"/>
              <a:buFont typeface="Dosis ExtraLight"/>
              <a:buChar char="●"/>
              <a:defRPr sz="1100" b="0" i="0" u="none" strike="noStrike" cap="none">
                <a:solidFill>
                  <a:srgbClr val="EFEFE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1100"/>
              <a:buFont typeface="Dosis ExtraLight"/>
              <a:buChar char="○"/>
              <a:defRPr sz="1100" b="0" i="0" u="none" strike="noStrike" cap="none">
                <a:solidFill>
                  <a:srgbClr val="EFEFE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1100"/>
              <a:buFont typeface="Dosis ExtraLight"/>
              <a:buChar char="■"/>
              <a:defRPr sz="1100" b="0" i="0" u="none" strike="noStrike" cap="none">
                <a:solidFill>
                  <a:srgbClr val="EFEFE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1100"/>
              <a:buFont typeface="Dosis ExtraLight"/>
              <a:buChar char="●"/>
              <a:defRPr sz="1100" b="0" i="0" u="none" strike="noStrike" cap="none">
                <a:solidFill>
                  <a:srgbClr val="EFEFE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1100"/>
              <a:buFont typeface="Dosis ExtraLight"/>
              <a:buChar char="○"/>
              <a:defRPr sz="1100" b="0" i="0" u="none" strike="noStrike" cap="none">
                <a:solidFill>
                  <a:srgbClr val="EFEFE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1100"/>
              <a:buFont typeface="Dosis ExtraLight"/>
              <a:buChar char="■"/>
              <a:defRPr sz="1100" b="0" i="0" u="none" strike="noStrike" cap="none">
                <a:solidFill>
                  <a:srgbClr val="EFEFE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1100"/>
              <a:buFont typeface="Dosis ExtraLight"/>
              <a:buChar char="●"/>
              <a:defRPr sz="1100" b="0" i="0" u="none" strike="noStrike" cap="none">
                <a:solidFill>
                  <a:srgbClr val="EFEFE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1100"/>
              <a:buFont typeface="Dosis ExtraLight"/>
              <a:buChar char="○"/>
              <a:defRPr sz="1100" b="0" i="0" u="none" strike="noStrike" cap="none">
                <a:solidFill>
                  <a:srgbClr val="EFEFE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EFEFEF"/>
              </a:buClr>
              <a:buSzPts val="1100"/>
              <a:buFont typeface="Dosis ExtraLight"/>
              <a:buChar char="■"/>
              <a:defRPr sz="1100" b="0" i="0" u="none" strike="noStrike" cap="none">
                <a:solidFill>
                  <a:srgbClr val="EFEFE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marL="0" indent="0">
              <a:buNone/>
            </a:pPr>
            <a:r>
              <a:rPr lang="es-ES" sz="3200" dirty="0">
                <a:solidFill>
                  <a:schemeClr val="accent1">
                    <a:lumMod val="25000"/>
                  </a:schemeClr>
                </a:solidFill>
                <a:latin typeface="Montserrat SemiBold" panose="00000700000000000000" pitchFamily="2" charset="0"/>
              </a:rPr>
              <a:t>Actualmente existen </a:t>
            </a:r>
            <a:r>
              <a:rPr lang="es-ES" sz="3200" dirty="0">
                <a:solidFill>
                  <a:srgbClr val="1FA473"/>
                </a:solidFill>
                <a:latin typeface="Montserrat SemiBold" panose="00000700000000000000" pitchFamily="2" charset="0"/>
              </a:rPr>
              <a:t>38 cursos en siete categorías,</a:t>
            </a:r>
            <a:r>
              <a:rPr lang="es-ES" sz="3200" dirty="0">
                <a:latin typeface="Montserrat SemiBold" panose="00000700000000000000" pitchFamily="2" charset="0"/>
              </a:rPr>
              <a:t> </a:t>
            </a:r>
            <a:r>
              <a:rPr lang="es-ES" sz="3200" dirty="0">
                <a:solidFill>
                  <a:schemeClr val="accent1">
                    <a:lumMod val="25000"/>
                  </a:schemeClr>
                </a:solidFill>
                <a:latin typeface="Montserrat SemiBold" panose="00000700000000000000" pitchFamily="2" charset="0"/>
              </a:rPr>
              <a:t>diseñados para el aprendizaje autodidacta.</a:t>
            </a:r>
          </a:p>
        </p:txBody>
      </p:sp>
    </p:spTree>
    <p:extLst>
      <p:ext uri="{BB962C8B-B14F-4D97-AF65-F5344CB8AC3E}">
        <p14:creationId xmlns:p14="http://schemas.microsoft.com/office/powerpoint/2010/main" val="1749936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5155;p37"/>
          <p:cNvSpPr txBox="1">
            <a:spLocks noGrp="1"/>
          </p:cNvSpPr>
          <p:nvPr>
            <p:ph type="ctrTitle" idx="4294967295"/>
          </p:nvPr>
        </p:nvSpPr>
        <p:spPr>
          <a:xfrm>
            <a:off x="2899481" y="350756"/>
            <a:ext cx="9202737" cy="64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s-ES" sz="2600" kern="1200" dirty="0">
                <a:solidFill>
                  <a:schemeClr val="accent4">
                    <a:lumMod val="75000"/>
                  </a:schemeClr>
                </a:solidFill>
                <a:latin typeface="Noto Sans ExtraBold" panose="020B0502040504020204" pitchFamily="34" charset="0"/>
              </a:rPr>
              <a:t>CATEGORÍAS</a:t>
            </a:r>
            <a:endParaRPr sz="2600" kern="1200" dirty="0">
              <a:solidFill>
                <a:schemeClr val="accent4">
                  <a:lumMod val="75000"/>
                </a:schemeClr>
              </a:solidFill>
              <a:latin typeface="Noto Sans ExtraBold" panose="020B0502040504020204" pitchFamily="34" charset="0"/>
            </a:endParaRPr>
          </a:p>
        </p:txBody>
      </p:sp>
      <p:pic>
        <p:nvPicPr>
          <p:cNvPr id="98" name="Imagen 97">
            <a:hlinkClick r:id="rId3" action="ppaction://hlinksldjump"/>
            <a:extLst>
              <a:ext uri="{FF2B5EF4-FFF2-40B4-BE49-F238E27FC236}">
                <a16:creationId xmlns:a16="http://schemas.microsoft.com/office/drawing/2014/main" id="{0B624C03-10EF-4EDD-991D-AABA857262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9949" y="1388155"/>
            <a:ext cx="1900812" cy="2191927"/>
          </a:xfrm>
          <a:prstGeom prst="rect">
            <a:avLst/>
          </a:prstGeom>
        </p:spPr>
      </p:pic>
      <p:pic>
        <p:nvPicPr>
          <p:cNvPr id="99" name="Imagen 98">
            <a:hlinkClick r:id="rId3" action="ppaction://hlinksldjump"/>
            <a:extLst>
              <a:ext uri="{FF2B5EF4-FFF2-40B4-BE49-F238E27FC236}">
                <a16:creationId xmlns:a16="http://schemas.microsoft.com/office/drawing/2014/main" id="{84DFA4A9-1658-4B48-A774-8BCAD7DDF3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8734" y="1388155"/>
            <a:ext cx="1900812" cy="2191927"/>
          </a:xfrm>
          <a:prstGeom prst="rect">
            <a:avLst/>
          </a:prstGeom>
        </p:spPr>
      </p:pic>
      <p:pic>
        <p:nvPicPr>
          <p:cNvPr id="100" name="Imagen 99">
            <a:hlinkClick r:id="rId3" action="ppaction://hlinksldjump"/>
            <a:extLst>
              <a:ext uri="{FF2B5EF4-FFF2-40B4-BE49-F238E27FC236}">
                <a16:creationId xmlns:a16="http://schemas.microsoft.com/office/drawing/2014/main" id="{56F06AF1-C760-4D62-B33D-F8AFB83650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3411" y="1388155"/>
            <a:ext cx="1900812" cy="2191927"/>
          </a:xfrm>
          <a:prstGeom prst="rect">
            <a:avLst/>
          </a:prstGeom>
        </p:spPr>
      </p:pic>
      <p:pic>
        <p:nvPicPr>
          <p:cNvPr id="101" name="Imagen 100">
            <a:hlinkClick r:id="rId7" action="ppaction://hlinksldjump"/>
            <a:extLst>
              <a:ext uri="{FF2B5EF4-FFF2-40B4-BE49-F238E27FC236}">
                <a16:creationId xmlns:a16="http://schemas.microsoft.com/office/drawing/2014/main" id="{923E380B-DE77-4436-BC80-C15A8E5A3B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02730" y="1388155"/>
            <a:ext cx="1900812" cy="2191927"/>
          </a:xfrm>
          <a:prstGeom prst="rect">
            <a:avLst/>
          </a:prstGeom>
        </p:spPr>
      </p:pic>
      <p:pic>
        <p:nvPicPr>
          <p:cNvPr id="102" name="Imagen 101">
            <a:hlinkClick r:id="rId9" action="ppaction://hlinksldjump"/>
            <a:extLst>
              <a:ext uri="{FF2B5EF4-FFF2-40B4-BE49-F238E27FC236}">
                <a16:creationId xmlns:a16="http://schemas.microsoft.com/office/drawing/2014/main" id="{0EF20014-A8BA-44FC-8481-F5CD278D2AF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02962" y="3732870"/>
            <a:ext cx="1900812" cy="2191927"/>
          </a:xfrm>
          <a:prstGeom prst="rect">
            <a:avLst/>
          </a:prstGeom>
        </p:spPr>
      </p:pic>
      <p:pic>
        <p:nvPicPr>
          <p:cNvPr id="103" name="Imagen 102">
            <a:hlinkClick r:id="rId9" action="ppaction://hlinksldjump"/>
            <a:extLst>
              <a:ext uri="{FF2B5EF4-FFF2-40B4-BE49-F238E27FC236}">
                <a16:creationId xmlns:a16="http://schemas.microsoft.com/office/drawing/2014/main" id="{F9D690E3-BE73-4960-9813-EBAF9F750F1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00038" y="3732870"/>
            <a:ext cx="1900812" cy="2191927"/>
          </a:xfrm>
          <a:prstGeom prst="rect">
            <a:avLst/>
          </a:prstGeom>
        </p:spPr>
      </p:pic>
      <p:pic>
        <p:nvPicPr>
          <p:cNvPr id="1026" name="Picture 2" descr="Vista previa de imagen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172" y="3732870"/>
            <a:ext cx="1377963" cy="197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6" name="Google Shape;5156;p37"/>
          <p:cNvSpPr txBox="1">
            <a:spLocks noGrp="1"/>
          </p:cNvSpPr>
          <p:nvPr>
            <p:ph type="subTitle" idx="4294967295"/>
          </p:nvPr>
        </p:nvSpPr>
        <p:spPr>
          <a:xfrm>
            <a:off x="0" y="3433763"/>
            <a:ext cx="4400550" cy="202088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239178" indent="-239178">
              <a:lnSpc>
                <a:spcPct val="100000"/>
              </a:lnSpc>
              <a:spcAft>
                <a:spcPts val="800"/>
              </a:spcAft>
              <a:buClrTx/>
              <a:buSzPct val="100000"/>
              <a:buFont typeface="+mj-lt"/>
              <a:buAutoNum type="arabicPeriod"/>
            </a:pPr>
            <a:r>
              <a:rPr lang="es-ES" sz="1700" dirty="0">
                <a:solidFill>
                  <a:schemeClr val="bg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Atención a Comensales </a:t>
            </a:r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(</a:t>
            </a:r>
            <a:r>
              <a:rPr lang="es-ES" dirty="0" err="1">
                <a:solidFill>
                  <a:schemeClr val="bg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EC0038</a:t>
            </a:r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)</a:t>
            </a:r>
            <a:r>
              <a:rPr lang="es-ES" sz="1700" dirty="0">
                <a:solidFill>
                  <a:schemeClr val="bg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</a:t>
            </a:r>
          </a:p>
          <a:p>
            <a:pPr marL="239178" indent="-239178">
              <a:lnSpc>
                <a:spcPct val="100000"/>
              </a:lnSpc>
              <a:spcAft>
                <a:spcPts val="800"/>
              </a:spcAft>
              <a:buClrTx/>
              <a:buSzPct val="100000"/>
              <a:buFont typeface="+mj-lt"/>
              <a:buAutoNum type="arabicPeriod"/>
            </a:pPr>
            <a:r>
              <a:rPr lang="es-MX" sz="1700" dirty="0">
                <a:solidFill>
                  <a:schemeClr val="bg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Desarrollo del curso de Formación en Línea</a:t>
            </a:r>
            <a:r>
              <a:rPr lang="es-ES" sz="1700" dirty="0">
                <a:solidFill>
                  <a:schemeClr val="bg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(</a:t>
            </a:r>
            <a:r>
              <a:rPr lang="es-ES" dirty="0" err="1">
                <a:solidFill>
                  <a:schemeClr val="bg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EC0366</a:t>
            </a:r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)</a:t>
            </a:r>
            <a:r>
              <a:rPr lang="es-ES" sz="1700" dirty="0">
                <a:solidFill>
                  <a:schemeClr val="bg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</a:t>
            </a:r>
          </a:p>
          <a:p>
            <a:pPr marL="239178" indent="-239178">
              <a:lnSpc>
                <a:spcPct val="100000"/>
              </a:lnSpc>
              <a:buClrTx/>
              <a:buSzPct val="100000"/>
              <a:buFont typeface="+mj-lt"/>
              <a:buAutoNum type="arabicPeriod"/>
            </a:pPr>
            <a:r>
              <a:rPr lang="es-ES" sz="1700" dirty="0">
                <a:solidFill>
                  <a:schemeClr val="bg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Integración y Funcionamiento de las Comisiones Mixtas de Capacitación, Adiestramiento y Productividad </a:t>
            </a:r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(EC0581)</a:t>
            </a:r>
            <a:r>
              <a:rPr lang="es-ES" sz="1700" dirty="0">
                <a:solidFill>
                  <a:schemeClr val="bg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</a:t>
            </a:r>
          </a:p>
        </p:txBody>
      </p:sp>
      <p:sp>
        <p:nvSpPr>
          <p:cNvPr id="141" name="Google Shape;5156;p37"/>
          <p:cNvSpPr txBox="1">
            <a:spLocks noGrp="1"/>
          </p:cNvSpPr>
          <p:nvPr>
            <p:ph type="subTitle" idx="4294967295"/>
          </p:nvPr>
        </p:nvSpPr>
        <p:spPr>
          <a:xfrm>
            <a:off x="4699000" y="3433763"/>
            <a:ext cx="3206750" cy="135392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342900" indent="-342900">
              <a:spcAft>
                <a:spcPts val="800"/>
              </a:spcAft>
              <a:buClrTx/>
              <a:buSzPct val="100000"/>
              <a:buFont typeface="+mj-lt"/>
              <a:buAutoNum type="arabicPeriod"/>
            </a:pPr>
            <a:r>
              <a:rPr lang="es-ES" sz="1700" dirty="0">
                <a:solidFill>
                  <a:schemeClr val="bg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Comunicación efectiva en el trabajo </a:t>
            </a:r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(CE004)</a:t>
            </a:r>
            <a:r>
              <a:rPr lang="es-ES" sz="1700" dirty="0">
                <a:solidFill>
                  <a:schemeClr val="bg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</a:t>
            </a:r>
          </a:p>
          <a:p>
            <a:pPr marL="342900" indent="-342900">
              <a:spcAft>
                <a:spcPts val="800"/>
              </a:spcAft>
              <a:buClrTx/>
              <a:buSzPct val="100000"/>
              <a:buFont typeface="+mj-lt"/>
              <a:buAutoNum type="arabicPeriod"/>
            </a:pPr>
            <a:r>
              <a:rPr lang="es-ES" sz="1700" dirty="0">
                <a:solidFill>
                  <a:schemeClr val="bg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Trabajo en equipo </a:t>
            </a:r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(TQ002)</a:t>
            </a:r>
            <a:r>
              <a:rPr lang="es-ES" sz="1700" dirty="0">
                <a:solidFill>
                  <a:schemeClr val="bg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</a:t>
            </a:r>
          </a:p>
        </p:txBody>
      </p:sp>
      <p:sp>
        <p:nvSpPr>
          <p:cNvPr id="142" name="Google Shape;5156;p37"/>
          <p:cNvSpPr txBox="1">
            <a:spLocks noGrp="1"/>
          </p:cNvSpPr>
          <p:nvPr>
            <p:ph type="subTitle" idx="4294967295"/>
          </p:nvPr>
        </p:nvSpPr>
        <p:spPr>
          <a:xfrm>
            <a:off x="8277225" y="3433763"/>
            <a:ext cx="3914775" cy="165417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239178" indent="-239178">
              <a:spcAft>
                <a:spcPts val="800"/>
              </a:spcAft>
              <a:buClrTx/>
              <a:buSzPct val="100000"/>
              <a:buFont typeface="+mj-lt"/>
              <a:buAutoNum type="arabicPeriod"/>
            </a:pPr>
            <a:r>
              <a:rPr lang="es-ES" sz="1700" dirty="0">
                <a:solidFill>
                  <a:schemeClr val="bg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Innovando en mi trabajo </a:t>
            </a:r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(INN003)</a:t>
            </a:r>
            <a:r>
              <a:rPr lang="es-ES" sz="1700" dirty="0">
                <a:solidFill>
                  <a:schemeClr val="bg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</a:t>
            </a:r>
          </a:p>
          <a:p>
            <a:pPr marL="239178" indent="-239178">
              <a:spcAft>
                <a:spcPts val="800"/>
              </a:spcAft>
              <a:buClrTx/>
              <a:buSzPct val="100000"/>
              <a:buFont typeface="+mj-lt"/>
              <a:buAutoNum type="arabicPeriod"/>
            </a:pPr>
            <a:r>
              <a:rPr lang="es-ES" sz="1700" dirty="0">
                <a:solidFill>
                  <a:schemeClr val="bg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Administración de la Capacitación y Desarrollo de los Recursos Humanos. Parte I y II </a:t>
            </a:r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(ARH01)</a:t>
            </a:r>
            <a:r>
              <a:rPr lang="es-ES" sz="1700" dirty="0">
                <a:solidFill>
                  <a:schemeClr val="bg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</a:t>
            </a:r>
          </a:p>
        </p:txBody>
      </p:sp>
      <p:pic>
        <p:nvPicPr>
          <p:cNvPr id="133" name="Imagen 132">
            <a:extLst>
              <a:ext uri="{FF2B5EF4-FFF2-40B4-BE49-F238E27FC236}">
                <a16:creationId xmlns:a16="http://schemas.microsoft.com/office/drawing/2014/main" id="{0B624C03-10EF-4EDD-991D-AABA85726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5964" y="1370927"/>
            <a:ext cx="1676993" cy="1933829"/>
          </a:xfrm>
          <a:prstGeom prst="rect">
            <a:avLst/>
          </a:prstGeom>
        </p:spPr>
      </p:pic>
      <p:pic>
        <p:nvPicPr>
          <p:cNvPr id="134" name="Imagen 133">
            <a:extLst>
              <a:ext uri="{FF2B5EF4-FFF2-40B4-BE49-F238E27FC236}">
                <a16:creationId xmlns:a16="http://schemas.microsoft.com/office/drawing/2014/main" id="{84DFA4A9-1658-4B48-A774-8BCAD7DDF3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7753" y="1370927"/>
            <a:ext cx="1676993" cy="1933829"/>
          </a:xfrm>
          <a:prstGeom prst="rect">
            <a:avLst/>
          </a:prstGeom>
        </p:spPr>
      </p:pic>
      <p:pic>
        <p:nvPicPr>
          <p:cNvPr id="135" name="Imagen 134">
            <a:extLst>
              <a:ext uri="{FF2B5EF4-FFF2-40B4-BE49-F238E27FC236}">
                <a16:creationId xmlns:a16="http://schemas.microsoft.com/office/drawing/2014/main" id="{56F06AF1-C760-4D62-B33D-F8AFB83650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34216" y="1370927"/>
            <a:ext cx="1676993" cy="1933829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 flipH="1">
            <a:off x="4527730" y="1484171"/>
            <a:ext cx="60959" cy="4909200"/>
          </a:xfrm>
          <a:prstGeom prst="rect">
            <a:avLst/>
          </a:prstGeom>
          <a:solidFill>
            <a:srgbClr val="1FA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144" name="Rectángulo 143"/>
          <p:cNvSpPr/>
          <p:nvPr/>
        </p:nvSpPr>
        <p:spPr>
          <a:xfrm flipH="1">
            <a:off x="7984159" y="1484171"/>
            <a:ext cx="60959" cy="4909200"/>
          </a:xfrm>
          <a:prstGeom prst="rect">
            <a:avLst/>
          </a:prstGeom>
          <a:solidFill>
            <a:srgbClr val="1FA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2" name="Google Shape;5155;p37">
            <a:extLst>
              <a:ext uri="{FF2B5EF4-FFF2-40B4-BE49-F238E27FC236}">
                <a16:creationId xmlns:a16="http://schemas.microsoft.com/office/drawing/2014/main" id="{05A2810F-BE89-227E-C145-6BEBAC536893}"/>
              </a:ext>
            </a:extLst>
          </p:cNvPr>
          <p:cNvSpPr txBox="1">
            <a:spLocks/>
          </p:cNvSpPr>
          <p:nvPr/>
        </p:nvSpPr>
        <p:spPr>
          <a:xfrm>
            <a:off x="2924629" y="298424"/>
            <a:ext cx="9202057" cy="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s-MX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Staatliches"/>
              <a:buNone/>
              <a:defRPr sz="2600" b="0" i="0" u="none" strike="noStrike" cap="none">
                <a:solidFill>
                  <a:schemeClr val="accent4">
                    <a:lumMod val="75000"/>
                  </a:schemeClr>
                </a:solidFill>
                <a:latin typeface="Noto Sans ExtraBold" panose="020B0502040504020204" pitchFamily="34" charset="0"/>
                <a:ea typeface="Staatliches"/>
                <a:cs typeface="Staatliches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</a:defRPr>
            </a:lvl9pPr>
          </a:lstStyle>
          <a:p>
            <a:r>
              <a:rPr lang="es-ES" dirty="0"/>
              <a:t>CATEGORÍAS</a:t>
            </a:r>
          </a:p>
        </p:txBody>
      </p:sp>
    </p:spTree>
    <p:extLst>
      <p:ext uri="{BB962C8B-B14F-4D97-AF65-F5344CB8AC3E}">
        <p14:creationId xmlns:p14="http://schemas.microsoft.com/office/powerpoint/2010/main" val="4257952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CuadroTexto 366">
            <a:extLst>
              <a:ext uri="{FF2B5EF4-FFF2-40B4-BE49-F238E27FC236}">
                <a16:creationId xmlns:a16="http://schemas.microsoft.com/office/drawing/2014/main" id="{087BD344-4B4C-2452-42D5-183B431B48BE}"/>
              </a:ext>
            </a:extLst>
          </p:cNvPr>
          <p:cNvSpPr txBox="1"/>
          <p:nvPr/>
        </p:nvSpPr>
        <p:spPr>
          <a:xfrm>
            <a:off x="3009899" y="0"/>
            <a:ext cx="918210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Staatliches"/>
              <a:buNone/>
              <a:defRPr sz="2600" b="0" i="0" u="none" strike="noStrike" cap="none">
                <a:solidFill>
                  <a:schemeClr val="accent4">
                    <a:lumMod val="75000"/>
                  </a:schemeClr>
                </a:solidFill>
                <a:latin typeface="Noto Sans ExtraBold" panose="020B0502040504020204" pitchFamily="34" charset="0"/>
                <a:ea typeface="Staatliches"/>
                <a:cs typeface="Staatliches"/>
                <a:sym typeface="Staatliches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rPr lang="es-ES_tradnl" dirty="0">
                <a:sym typeface="Arial"/>
              </a:rPr>
              <a:t>CONTENIDO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DF733FE-E07C-5B4D-987C-0FDB138BA85C}"/>
              </a:ext>
            </a:extLst>
          </p:cNvPr>
          <p:cNvSpPr txBox="1"/>
          <p:nvPr/>
        </p:nvSpPr>
        <p:spPr>
          <a:xfrm>
            <a:off x="3124200" y="1025357"/>
            <a:ext cx="6791325" cy="5813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 defTabSz="1219170">
              <a:lnSpc>
                <a:spcPct val="110000"/>
              </a:lnSpc>
              <a:spcAft>
                <a:spcPts val="600"/>
              </a:spcAft>
              <a:buClr>
                <a:schemeClr val="accent1">
                  <a:lumMod val="25000"/>
                </a:schemeClr>
              </a:buClr>
              <a:buFont typeface="+mj-lt"/>
              <a:buAutoNum type="arabicPeriod"/>
            </a:pPr>
            <a:r>
              <a:rPr lang="es-MX" sz="2000" kern="0" dirty="0">
                <a:solidFill>
                  <a:schemeClr val="accent1">
                    <a:lumMod val="2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Arial"/>
              </a:rPr>
              <a:t>Propósito.</a:t>
            </a:r>
          </a:p>
          <a:p>
            <a:pPr marL="457200" indent="-457200" algn="just" defTabSz="1219170">
              <a:lnSpc>
                <a:spcPct val="110000"/>
              </a:lnSpc>
              <a:spcAft>
                <a:spcPts val="600"/>
              </a:spcAft>
              <a:buClr>
                <a:schemeClr val="accent1">
                  <a:lumMod val="25000"/>
                </a:schemeClr>
              </a:buClr>
              <a:buFont typeface="+mj-lt"/>
              <a:buAutoNum type="arabicPeriod"/>
            </a:pPr>
            <a:r>
              <a:rPr lang="es-MX" sz="2000" kern="0" dirty="0">
                <a:solidFill>
                  <a:schemeClr val="accent1">
                    <a:lumMod val="2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Arial"/>
              </a:rPr>
              <a:t>Cualidades y ventajas.</a:t>
            </a:r>
          </a:p>
          <a:p>
            <a:pPr marL="457200" indent="-457200" algn="just" defTabSz="1219170">
              <a:lnSpc>
                <a:spcPct val="110000"/>
              </a:lnSpc>
              <a:spcAft>
                <a:spcPts val="600"/>
              </a:spcAft>
              <a:buClr>
                <a:schemeClr val="accent1">
                  <a:lumMod val="25000"/>
                </a:schemeClr>
              </a:buClr>
              <a:buFont typeface="+mj-lt"/>
              <a:buAutoNum type="arabicPeriod"/>
            </a:pPr>
            <a:r>
              <a:rPr lang="es-MX" sz="2000" kern="0" dirty="0">
                <a:solidFill>
                  <a:schemeClr val="accent1">
                    <a:lumMod val="2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Arial"/>
              </a:rPr>
              <a:t>Características del programa.</a:t>
            </a:r>
          </a:p>
          <a:p>
            <a:pPr marL="457200" indent="-457200" algn="just" defTabSz="1219170">
              <a:lnSpc>
                <a:spcPct val="110000"/>
              </a:lnSpc>
              <a:spcAft>
                <a:spcPts val="600"/>
              </a:spcAft>
              <a:buClr>
                <a:schemeClr val="accent1">
                  <a:lumMod val="25000"/>
                </a:schemeClr>
              </a:buClr>
              <a:buFont typeface="+mj-lt"/>
              <a:buAutoNum type="arabicPeriod"/>
            </a:pPr>
            <a:r>
              <a:rPr lang="es-MX" sz="2000" kern="0" dirty="0">
                <a:solidFill>
                  <a:schemeClr val="bg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Arial"/>
              </a:rPr>
              <a:t>Metodología y Modelo Pedagógico.</a:t>
            </a:r>
          </a:p>
          <a:p>
            <a:pPr marL="457200" indent="-457200" algn="just" defTabSz="1219170">
              <a:lnSpc>
                <a:spcPct val="110000"/>
              </a:lnSpc>
              <a:spcAft>
                <a:spcPts val="600"/>
              </a:spcAft>
              <a:buClr>
                <a:schemeClr val="accent1">
                  <a:lumMod val="25000"/>
                </a:schemeClr>
              </a:buClr>
              <a:buFont typeface="+mj-lt"/>
              <a:buAutoNum type="arabicPeriod"/>
            </a:pPr>
            <a:r>
              <a:rPr lang="es-MX" sz="2000" kern="0" dirty="0">
                <a:solidFill>
                  <a:schemeClr val="accent1">
                    <a:lumMod val="2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Arial"/>
              </a:rPr>
              <a:t>Categorías y cursos.</a:t>
            </a:r>
          </a:p>
          <a:p>
            <a:pPr marL="457200" indent="-457200" algn="just" defTabSz="1219170">
              <a:lnSpc>
                <a:spcPct val="110000"/>
              </a:lnSpc>
              <a:spcAft>
                <a:spcPts val="600"/>
              </a:spcAft>
              <a:buClr>
                <a:schemeClr val="accent1">
                  <a:lumMod val="25000"/>
                </a:schemeClr>
              </a:buClr>
              <a:buFont typeface="+mj-lt"/>
              <a:buAutoNum type="arabicPeriod"/>
            </a:pPr>
            <a:r>
              <a:rPr lang="es-MX" sz="2000" kern="0" dirty="0">
                <a:solidFill>
                  <a:schemeClr val="accent1">
                    <a:lumMod val="2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Arial"/>
              </a:rPr>
              <a:t>Usuarios Inscritos por Sexo 2018 – Marzo 2025.</a:t>
            </a:r>
          </a:p>
          <a:p>
            <a:pPr marL="457200" indent="-457200" algn="just" defTabSz="1219170">
              <a:lnSpc>
                <a:spcPct val="110000"/>
              </a:lnSpc>
              <a:spcAft>
                <a:spcPts val="600"/>
              </a:spcAft>
              <a:buClr>
                <a:schemeClr val="accent1">
                  <a:lumMod val="25000"/>
                </a:schemeClr>
              </a:buClr>
              <a:buFont typeface="+mj-lt"/>
              <a:buAutoNum type="arabicPeriod"/>
            </a:pPr>
            <a:r>
              <a:rPr lang="es-MX" sz="2000" kern="0" dirty="0">
                <a:solidFill>
                  <a:schemeClr val="accent1">
                    <a:lumMod val="2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Arial"/>
              </a:rPr>
              <a:t>Usuarios Inscritos por Año 2018 – Marzo 2025.</a:t>
            </a:r>
          </a:p>
          <a:p>
            <a:pPr marL="457200" indent="-457200" algn="just" defTabSz="1219170">
              <a:lnSpc>
                <a:spcPct val="110000"/>
              </a:lnSpc>
              <a:spcAft>
                <a:spcPts val="600"/>
              </a:spcAft>
              <a:buClr>
                <a:schemeClr val="accent1">
                  <a:lumMod val="25000"/>
                </a:schemeClr>
              </a:buClr>
              <a:buFont typeface="+mj-lt"/>
              <a:buAutoNum type="arabicPeriod"/>
            </a:pPr>
            <a:r>
              <a:rPr lang="es-MX" sz="2000" kern="0" dirty="0">
                <a:solidFill>
                  <a:schemeClr val="accent1">
                    <a:lumMod val="2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Arial"/>
              </a:rPr>
              <a:t>Eficiencia Terminal por Año 2018 – Marzo 2025.</a:t>
            </a:r>
          </a:p>
          <a:p>
            <a:pPr marL="457200" indent="-457200" algn="just" defTabSz="1219170">
              <a:lnSpc>
                <a:spcPct val="110000"/>
              </a:lnSpc>
              <a:spcAft>
                <a:spcPts val="600"/>
              </a:spcAft>
              <a:buClr>
                <a:schemeClr val="accent1">
                  <a:lumMod val="25000"/>
                </a:schemeClr>
              </a:buClr>
              <a:buFont typeface="+mj-lt"/>
              <a:buAutoNum type="arabicPeriod"/>
            </a:pPr>
            <a:r>
              <a:rPr lang="es-MX" sz="2000" kern="0" dirty="0">
                <a:solidFill>
                  <a:srgbClr val="00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Arial"/>
              </a:rPr>
              <a:t>Encuesta de Satisfacción.</a:t>
            </a:r>
          </a:p>
          <a:p>
            <a:pPr marL="457200" indent="-457200" algn="just" defTabSz="1219170">
              <a:lnSpc>
                <a:spcPct val="110000"/>
              </a:lnSpc>
              <a:spcAft>
                <a:spcPts val="600"/>
              </a:spcAft>
              <a:buClr>
                <a:schemeClr val="accent1">
                  <a:lumMod val="25000"/>
                </a:schemeClr>
              </a:buClr>
              <a:buFont typeface="+mj-lt"/>
              <a:buAutoNum type="arabicPeriod"/>
            </a:pPr>
            <a:r>
              <a:rPr lang="es-MX" sz="2000" kern="0" dirty="0">
                <a:solidFill>
                  <a:srgbClr val="00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Arial"/>
              </a:rPr>
              <a:t>Plantilla de Registro.</a:t>
            </a:r>
          </a:p>
          <a:p>
            <a:pPr marL="457200" indent="-457200" algn="just" defTabSz="1219170">
              <a:lnSpc>
                <a:spcPct val="110000"/>
              </a:lnSpc>
              <a:spcAft>
                <a:spcPts val="600"/>
              </a:spcAft>
              <a:buClr>
                <a:schemeClr val="accent1">
                  <a:lumMod val="25000"/>
                </a:schemeClr>
              </a:buClr>
              <a:buFont typeface="+mj-lt"/>
              <a:buAutoNum type="arabicPeriod"/>
            </a:pPr>
            <a:r>
              <a:rPr lang="es-MX" sz="2000" kern="0" dirty="0">
                <a:solidFill>
                  <a:srgbClr val="00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Arial"/>
              </a:rPr>
              <a:t>Centro de Atención a Usuarios.</a:t>
            </a:r>
          </a:p>
          <a:p>
            <a:pPr marL="457200" indent="-457200" algn="just" defTabSz="1219170">
              <a:lnSpc>
                <a:spcPct val="110000"/>
              </a:lnSpc>
              <a:spcAft>
                <a:spcPts val="600"/>
              </a:spcAft>
              <a:buClr>
                <a:schemeClr val="accent1">
                  <a:lumMod val="25000"/>
                </a:schemeClr>
              </a:buClr>
              <a:buFont typeface="+mj-lt"/>
              <a:buAutoNum type="arabicPeriod"/>
            </a:pPr>
            <a:r>
              <a:rPr lang="es-MX" sz="2000" kern="0" dirty="0">
                <a:solidFill>
                  <a:srgbClr val="00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Arial"/>
              </a:rPr>
              <a:t>Guía del usuario.</a:t>
            </a:r>
          </a:p>
          <a:p>
            <a:pPr marL="457200" indent="-457200" algn="just" defTabSz="1219170">
              <a:lnSpc>
                <a:spcPct val="110000"/>
              </a:lnSpc>
              <a:spcAft>
                <a:spcPts val="600"/>
              </a:spcAft>
              <a:buClr>
                <a:schemeClr val="accent1">
                  <a:lumMod val="25000"/>
                </a:schemeClr>
              </a:buClr>
              <a:buFont typeface="+mj-lt"/>
              <a:buAutoNum type="arabicPeriod"/>
            </a:pPr>
            <a:r>
              <a:rPr lang="es-MX" sz="2000" kern="0" dirty="0">
                <a:solidFill>
                  <a:srgbClr val="00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Arial"/>
              </a:rPr>
              <a:t>Preguntas frecuentes.</a:t>
            </a:r>
          </a:p>
          <a:p>
            <a:pPr marL="457200" indent="-457200" algn="just" defTabSz="1219170">
              <a:lnSpc>
                <a:spcPct val="110000"/>
              </a:lnSpc>
              <a:spcAft>
                <a:spcPts val="600"/>
              </a:spcAft>
              <a:buClr>
                <a:schemeClr val="accent1">
                  <a:lumMod val="25000"/>
                </a:schemeClr>
              </a:buClr>
              <a:buFont typeface="+mj-lt"/>
              <a:buAutoNum type="arabicPeriod"/>
            </a:pPr>
            <a:r>
              <a:rPr lang="es-MX" sz="2000" kern="0" dirty="0">
                <a:solidFill>
                  <a:srgbClr val="00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Arial"/>
              </a:rPr>
              <a:t>Características técnicas y requerimientos mínimos.</a:t>
            </a:r>
          </a:p>
        </p:txBody>
      </p:sp>
    </p:spTree>
    <p:extLst>
      <p:ext uri="{BB962C8B-B14F-4D97-AF65-F5344CB8AC3E}">
        <p14:creationId xmlns:p14="http://schemas.microsoft.com/office/powerpoint/2010/main" val="4747353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6" name="Google Shape;5156;p37"/>
          <p:cNvSpPr txBox="1">
            <a:spLocks noGrp="1"/>
          </p:cNvSpPr>
          <p:nvPr>
            <p:ph type="subTitle" idx="4294967295"/>
          </p:nvPr>
        </p:nvSpPr>
        <p:spPr>
          <a:xfrm>
            <a:off x="0" y="3435350"/>
            <a:ext cx="4438650" cy="2908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239178" indent="-239178">
              <a:lnSpc>
                <a:spcPct val="100000"/>
              </a:lnSpc>
              <a:spcAft>
                <a:spcPts val="800"/>
              </a:spcAft>
              <a:buClrTx/>
              <a:buSzPct val="100000"/>
              <a:buFont typeface="+mj-lt"/>
              <a:buAutoNum type="arabicPeriod"/>
            </a:pPr>
            <a:r>
              <a:rPr lang="es-MX" sz="1700" dirty="0">
                <a:solidFill>
                  <a:schemeClr val="bg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La Revalorización del Trabajo como Derecho Humano y como fuente de Bienestar Social 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(1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CDHCM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Trabajo)</a:t>
            </a:r>
            <a:r>
              <a:rPr lang="es-MX" sz="1700" dirty="0">
                <a:solidFill>
                  <a:schemeClr val="bg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</a:t>
            </a:r>
            <a:endParaRPr lang="es-ES" sz="1700" dirty="0">
              <a:solidFill>
                <a:schemeClr val="bg1">
                  <a:lumMod val="5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239178" indent="-239178">
              <a:lnSpc>
                <a:spcPct val="100000"/>
              </a:lnSpc>
              <a:spcAft>
                <a:spcPts val="800"/>
              </a:spcAft>
              <a:buClrTx/>
              <a:buSzPct val="100000"/>
              <a:buFont typeface="+mj-lt"/>
              <a:buAutoNum type="arabicPeriod"/>
            </a:pPr>
            <a:r>
              <a:rPr lang="es-MX" sz="1700" dirty="0">
                <a:solidFill>
                  <a:schemeClr val="bg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Violencia contra las Mujeres en el Ámbito Laboral 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(2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CDHCM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Violencia)</a:t>
            </a:r>
            <a:r>
              <a:rPr lang="es-MX" sz="1700" dirty="0">
                <a:solidFill>
                  <a:schemeClr val="bg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</a:t>
            </a:r>
            <a:endParaRPr lang="es-ES" sz="1700" dirty="0">
              <a:solidFill>
                <a:schemeClr val="bg1">
                  <a:lumMod val="5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239178" indent="-239178">
              <a:lnSpc>
                <a:spcPct val="100000"/>
              </a:lnSpc>
              <a:spcAft>
                <a:spcPts val="800"/>
              </a:spcAft>
              <a:buClrTx/>
              <a:buSzPct val="100000"/>
              <a:buFont typeface="+mj-lt"/>
              <a:buAutoNum type="arabicPeriod"/>
            </a:pPr>
            <a:r>
              <a:rPr lang="es-ES" sz="1700" dirty="0">
                <a:solidFill>
                  <a:schemeClr val="bg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Prevención de Adicciones en el ámbito laboral </a:t>
            </a:r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(AB004)</a:t>
            </a:r>
            <a:r>
              <a:rPr lang="es-ES" sz="1700" dirty="0">
                <a:solidFill>
                  <a:schemeClr val="bg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</a:t>
            </a:r>
          </a:p>
          <a:p>
            <a:pPr marL="239178" indent="-239178">
              <a:lnSpc>
                <a:spcPct val="100000"/>
              </a:lnSpc>
              <a:buClrTx/>
              <a:buSzPct val="100000"/>
              <a:buFont typeface="+mj-lt"/>
              <a:buAutoNum type="arabicPeriod"/>
            </a:pPr>
            <a:r>
              <a:rPr lang="es-ES" sz="1700" dirty="0">
                <a:solidFill>
                  <a:schemeClr val="bg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Aprende con </a:t>
            </a:r>
            <a:r>
              <a:rPr lang="es-ES" sz="1700" dirty="0" err="1">
                <a:solidFill>
                  <a:schemeClr val="bg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Reyhan</a:t>
            </a:r>
            <a:r>
              <a:rPr lang="es-ES" sz="1700" dirty="0">
                <a:solidFill>
                  <a:schemeClr val="bg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Hábitos y Estilos de Vida Saludable en el Trabajo </a:t>
            </a:r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(RHS005)</a:t>
            </a:r>
            <a:r>
              <a:rPr lang="es-ES" sz="1700" dirty="0">
                <a:solidFill>
                  <a:schemeClr val="bg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</a:t>
            </a:r>
          </a:p>
        </p:txBody>
      </p:sp>
      <p:sp>
        <p:nvSpPr>
          <p:cNvPr id="141" name="Google Shape;5156;p37"/>
          <p:cNvSpPr txBox="1">
            <a:spLocks noGrp="1"/>
          </p:cNvSpPr>
          <p:nvPr>
            <p:ph type="subTitle" idx="4294967295"/>
          </p:nvPr>
        </p:nvSpPr>
        <p:spPr>
          <a:xfrm>
            <a:off x="4679950" y="3436938"/>
            <a:ext cx="3235325" cy="88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239178" indent="-239178">
              <a:lnSpc>
                <a:spcPct val="100000"/>
              </a:lnSpc>
              <a:spcAft>
                <a:spcPts val="800"/>
              </a:spcAft>
              <a:buClrTx/>
              <a:buSzPct val="100000"/>
              <a:buFont typeface="+mj-lt"/>
              <a:buAutoNum type="arabicPeriod"/>
            </a:pPr>
            <a:r>
              <a:rPr lang="es-ES" sz="1700" dirty="0">
                <a:solidFill>
                  <a:schemeClr val="bg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Desarrollo de Habilidades Directivas </a:t>
            </a:r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(HD0004)</a:t>
            </a:r>
            <a:r>
              <a:rPr lang="es-ES" sz="1700" dirty="0">
                <a:solidFill>
                  <a:schemeClr val="bg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</a:t>
            </a:r>
          </a:p>
        </p:txBody>
      </p:sp>
      <p:sp>
        <p:nvSpPr>
          <p:cNvPr id="142" name="Google Shape;5156;p37"/>
          <p:cNvSpPr txBox="1">
            <a:spLocks noGrp="1"/>
          </p:cNvSpPr>
          <p:nvPr>
            <p:ph type="subTitle" idx="4294967295"/>
          </p:nvPr>
        </p:nvSpPr>
        <p:spPr>
          <a:xfrm>
            <a:off x="8134350" y="3441700"/>
            <a:ext cx="4057650" cy="3194050"/>
          </a:xfrm>
          <a:prstGeom prst="rect">
            <a:avLst/>
          </a:prstGeom>
        </p:spPr>
        <p:txBody>
          <a:bodyPr spcFirstLastPara="1" wrap="square" lIns="48000" tIns="48000" rIns="48000" bIns="48000" anchor="ctr" anchorCtr="0">
            <a:spAutoFit/>
          </a:bodyPr>
          <a:lstStyle/>
          <a:p>
            <a:pPr marL="239178" indent="-239178">
              <a:lnSpc>
                <a:spcPct val="100000"/>
              </a:lnSpc>
              <a:spcAft>
                <a:spcPts val="800"/>
              </a:spcAft>
              <a:buClrTx/>
              <a:buSzPct val="100000"/>
              <a:buFont typeface="+mj-lt"/>
              <a:buAutoNum type="arabicPeriod"/>
            </a:pPr>
            <a:r>
              <a:rPr lang="es-ES" sz="1400" dirty="0">
                <a:solidFill>
                  <a:schemeClr val="bg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Hacia un Nuevo Modelo Laboral. Reforma a la Ley Federal del Trabajo 2019 </a:t>
            </a:r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(</a:t>
            </a:r>
            <a:r>
              <a:rPr lang="es-ES" dirty="0" err="1">
                <a:solidFill>
                  <a:schemeClr val="bg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ML001</a:t>
            </a:r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)</a:t>
            </a:r>
            <a:r>
              <a:rPr lang="es-ES" sz="1400" dirty="0">
                <a:solidFill>
                  <a:schemeClr val="bg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</a:t>
            </a:r>
          </a:p>
          <a:p>
            <a:pPr marL="239178" indent="-239178">
              <a:lnSpc>
                <a:spcPct val="100000"/>
              </a:lnSpc>
              <a:spcAft>
                <a:spcPts val="800"/>
              </a:spcAft>
              <a:buClrTx/>
              <a:buSzPct val="100000"/>
              <a:buFont typeface="+mj-lt"/>
              <a:buAutoNum type="arabicPeriod"/>
            </a:pPr>
            <a:r>
              <a:rPr lang="es-ES" sz="1400" dirty="0">
                <a:solidFill>
                  <a:schemeClr val="bg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Introductorio </a:t>
            </a:r>
            <a:r>
              <a:rPr lang="es-ES" sz="1400" dirty="0" err="1">
                <a:solidFill>
                  <a:schemeClr val="bg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CFCRL</a:t>
            </a:r>
            <a:r>
              <a:rPr lang="es-ES" sz="1400" dirty="0">
                <a:solidFill>
                  <a:schemeClr val="bg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(</a:t>
            </a:r>
            <a:r>
              <a:rPr lang="es-ES" dirty="0" err="1">
                <a:solidFill>
                  <a:schemeClr val="bg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CRL01</a:t>
            </a:r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)</a:t>
            </a:r>
            <a:r>
              <a:rPr lang="es-ES" sz="1400" dirty="0">
                <a:solidFill>
                  <a:schemeClr val="bg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</a:t>
            </a:r>
          </a:p>
          <a:p>
            <a:pPr marL="239178" indent="-239178">
              <a:lnSpc>
                <a:spcPct val="100000"/>
              </a:lnSpc>
              <a:spcAft>
                <a:spcPts val="800"/>
              </a:spcAft>
              <a:buClrTx/>
              <a:buSzPct val="100000"/>
              <a:buFont typeface="+mj-lt"/>
              <a:buAutoNum type="arabicPeriod"/>
            </a:pPr>
            <a:r>
              <a:rPr lang="es-MX" sz="1400" dirty="0">
                <a:solidFill>
                  <a:schemeClr val="bg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Temas Transversales en la Formación Jurídica</a:t>
            </a:r>
            <a:r>
              <a:rPr lang="es-ES" sz="1400" dirty="0">
                <a:solidFill>
                  <a:schemeClr val="bg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(</a:t>
            </a:r>
            <a:r>
              <a:rPr lang="es-ES" dirty="0" err="1">
                <a:solidFill>
                  <a:schemeClr val="bg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CRL02</a:t>
            </a:r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)</a:t>
            </a:r>
            <a:r>
              <a:rPr lang="es-ES" sz="1400" dirty="0">
                <a:solidFill>
                  <a:schemeClr val="bg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</a:t>
            </a:r>
          </a:p>
          <a:p>
            <a:pPr marL="239178" indent="-239178">
              <a:lnSpc>
                <a:spcPct val="100000"/>
              </a:lnSpc>
              <a:spcAft>
                <a:spcPts val="800"/>
              </a:spcAft>
              <a:buClrTx/>
              <a:buSzPct val="100000"/>
              <a:buFont typeface="+mj-lt"/>
              <a:buAutoNum type="arabicPeriod"/>
            </a:pPr>
            <a:r>
              <a:rPr lang="es-MX" sz="1400" dirty="0">
                <a:solidFill>
                  <a:schemeClr val="bg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Formación en Materia de Conciliación</a:t>
            </a:r>
            <a:r>
              <a:rPr lang="es-ES" sz="1400" dirty="0">
                <a:solidFill>
                  <a:schemeClr val="bg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(</a:t>
            </a:r>
            <a:r>
              <a:rPr lang="es-ES" dirty="0" err="1">
                <a:solidFill>
                  <a:schemeClr val="bg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CRL03</a:t>
            </a:r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)</a:t>
            </a:r>
            <a:r>
              <a:rPr lang="es-ES" sz="1400" dirty="0">
                <a:solidFill>
                  <a:schemeClr val="bg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</a:t>
            </a:r>
          </a:p>
          <a:p>
            <a:pPr marL="239178" indent="-239178">
              <a:lnSpc>
                <a:spcPct val="100000"/>
              </a:lnSpc>
              <a:spcAft>
                <a:spcPts val="800"/>
              </a:spcAft>
              <a:buClrTx/>
              <a:buSzPct val="100000"/>
              <a:buFont typeface="+mj-lt"/>
              <a:buAutoNum type="arabicPeriod"/>
            </a:pPr>
            <a:r>
              <a:rPr lang="es-MX" sz="1400" dirty="0">
                <a:solidFill>
                  <a:schemeClr val="bg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Formación en orientación y asesoría jurídica laboral 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(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CRL04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)</a:t>
            </a:r>
            <a:r>
              <a:rPr lang="es-MX" sz="1400" dirty="0">
                <a:solidFill>
                  <a:schemeClr val="bg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</a:t>
            </a:r>
          </a:p>
          <a:p>
            <a:pPr marL="239178" indent="-239178">
              <a:lnSpc>
                <a:spcPct val="100000"/>
              </a:lnSpc>
              <a:buClrTx/>
              <a:buSzPct val="100000"/>
              <a:buFont typeface="+mj-lt"/>
              <a:buAutoNum type="arabicPeriod"/>
            </a:pPr>
            <a:r>
              <a:rPr lang="es-MX" sz="1400" dirty="0">
                <a:solidFill>
                  <a:schemeClr val="bg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Curso en competencias de liderazgo y trabajo en equipo para la Alta Dirección Pública</a:t>
            </a:r>
            <a:r>
              <a:rPr lang="es-ES" sz="1400" dirty="0">
                <a:solidFill>
                  <a:schemeClr val="bg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(</a:t>
            </a:r>
            <a:r>
              <a:rPr lang="es-ES" dirty="0" err="1">
                <a:solidFill>
                  <a:schemeClr val="bg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CRL05</a:t>
            </a:r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)</a:t>
            </a:r>
            <a:r>
              <a:rPr lang="es-ES" sz="1400" dirty="0">
                <a:solidFill>
                  <a:schemeClr val="bg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</a:t>
            </a:r>
          </a:p>
        </p:txBody>
      </p:sp>
      <p:sp>
        <p:nvSpPr>
          <p:cNvPr id="12" name="Rectángulo 11"/>
          <p:cNvSpPr/>
          <p:nvPr/>
        </p:nvSpPr>
        <p:spPr>
          <a:xfrm flipH="1">
            <a:off x="4527730" y="1484171"/>
            <a:ext cx="60959" cy="4909200"/>
          </a:xfrm>
          <a:prstGeom prst="rect">
            <a:avLst/>
          </a:prstGeom>
          <a:solidFill>
            <a:srgbClr val="1FA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0EF20014-A8BA-44FC-8481-F5CD278D2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252" y="1369868"/>
            <a:ext cx="1698169" cy="195824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F9D690E3-BE73-4960-9813-EBAF9F750F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4052" y="1375502"/>
            <a:ext cx="1698169" cy="1958249"/>
          </a:xfrm>
          <a:prstGeom prst="rect">
            <a:avLst/>
          </a:prstGeom>
        </p:spPr>
      </p:pic>
      <p:pic>
        <p:nvPicPr>
          <p:cNvPr id="16" name="Picture 2" descr="Vista previa de imag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9513" y="1368355"/>
            <a:ext cx="1374203" cy="197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9136354B-DBF2-19E3-CA08-8F24F77FAEC0}"/>
              </a:ext>
            </a:extLst>
          </p:cNvPr>
          <p:cNvSpPr/>
          <p:nvPr/>
        </p:nvSpPr>
        <p:spPr>
          <a:xfrm flipH="1">
            <a:off x="7984159" y="1484171"/>
            <a:ext cx="60959" cy="4909200"/>
          </a:xfrm>
          <a:prstGeom prst="rect">
            <a:avLst/>
          </a:prstGeom>
          <a:solidFill>
            <a:srgbClr val="1FA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2" name="Google Shape;5155;p37">
            <a:extLst>
              <a:ext uri="{FF2B5EF4-FFF2-40B4-BE49-F238E27FC236}">
                <a16:creationId xmlns:a16="http://schemas.microsoft.com/office/drawing/2014/main" id="{84C70C97-2D04-5E43-6D58-7BF9FF395989}"/>
              </a:ext>
            </a:extLst>
          </p:cNvPr>
          <p:cNvSpPr txBox="1">
            <a:spLocks/>
          </p:cNvSpPr>
          <p:nvPr/>
        </p:nvSpPr>
        <p:spPr>
          <a:xfrm>
            <a:off x="2989943" y="306739"/>
            <a:ext cx="9202057" cy="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s-MX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Staatliches"/>
              <a:buNone/>
              <a:defRPr sz="2600" b="0" i="0" u="none" strike="noStrike" cap="none">
                <a:solidFill>
                  <a:schemeClr val="accent4">
                    <a:lumMod val="75000"/>
                  </a:schemeClr>
                </a:solidFill>
                <a:latin typeface="Noto Sans ExtraBold" panose="020B0502040504020204" pitchFamily="34" charset="0"/>
                <a:ea typeface="Staatliches"/>
                <a:cs typeface="Staatliches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</a:defRPr>
            </a:lvl9pPr>
          </a:lstStyle>
          <a:p>
            <a:r>
              <a:rPr lang="es-ES" dirty="0"/>
              <a:t>CATEGORÍAS</a:t>
            </a:r>
          </a:p>
        </p:txBody>
      </p:sp>
    </p:spTree>
    <p:extLst>
      <p:ext uri="{BB962C8B-B14F-4D97-AF65-F5344CB8AC3E}">
        <p14:creationId xmlns:p14="http://schemas.microsoft.com/office/powerpoint/2010/main" val="15779697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5156;p37"/>
          <p:cNvSpPr txBox="1">
            <a:spLocks noGrp="1"/>
          </p:cNvSpPr>
          <p:nvPr>
            <p:ph type="subTitle" idx="4294967295"/>
          </p:nvPr>
        </p:nvSpPr>
        <p:spPr>
          <a:xfrm>
            <a:off x="319088" y="3073400"/>
            <a:ext cx="11568112" cy="3783396"/>
          </a:xfrm>
          <a:prstGeom prst="rect">
            <a:avLst/>
          </a:prstGeom>
        </p:spPr>
        <p:txBody>
          <a:bodyPr spcFirstLastPara="1" wrap="square" lIns="121900" tIns="48000" rIns="121900" bIns="48000" anchor="t" anchorCtr="0">
            <a:spAutoFit/>
          </a:bodyPr>
          <a:lstStyle/>
          <a:p>
            <a:pPr marL="239178" indent="-239178">
              <a:lnSpc>
                <a:spcPct val="110000"/>
              </a:lnSpc>
              <a:spcAft>
                <a:spcPts val="800"/>
              </a:spcAft>
              <a:buClrTx/>
              <a:buSzPct val="100000"/>
              <a:buFont typeface="+mj-lt"/>
              <a:buAutoNum type="arabicPeriod"/>
            </a:pPr>
            <a:r>
              <a:rPr lang="es-ES" sz="1733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NOM-002-STPS-2010 Condiciones de Seguridad, Prevención y Protección Contra Incendios en los Centros de Trabajo. Parte I y II.</a:t>
            </a:r>
          </a:p>
          <a:p>
            <a:pPr marL="239178" indent="-239178">
              <a:lnSpc>
                <a:spcPct val="110000"/>
              </a:lnSpc>
              <a:spcAft>
                <a:spcPts val="800"/>
              </a:spcAft>
              <a:buClrTx/>
              <a:buSzPct val="100000"/>
              <a:buFont typeface="+mj-lt"/>
              <a:buAutoNum type="arabicPeriod"/>
            </a:pPr>
            <a:r>
              <a:rPr lang="es-ES" sz="1733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NOM-006-STPS-2014 Manejo y Almacenamiento de Materiales. Condiciones de Seguridad y Salud en el Trabajo. Parte I y II.</a:t>
            </a:r>
          </a:p>
          <a:p>
            <a:pPr marL="239178" indent="-239178">
              <a:lnSpc>
                <a:spcPct val="110000"/>
              </a:lnSpc>
              <a:spcAft>
                <a:spcPts val="800"/>
              </a:spcAft>
              <a:buClrTx/>
              <a:buSzPct val="100000"/>
              <a:buFont typeface="+mj-lt"/>
              <a:buAutoNum type="arabicPeriod"/>
            </a:pPr>
            <a:r>
              <a:rPr lang="es-ES" sz="1733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NOM-009-STPS-2011 Condiciones de Seguridad para Realizar Trabajos en Alturas. Parte I y II.</a:t>
            </a:r>
          </a:p>
          <a:p>
            <a:pPr marL="239178" indent="-239178">
              <a:lnSpc>
                <a:spcPct val="110000"/>
              </a:lnSpc>
              <a:spcAft>
                <a:spcPts val="800"/>
              </a:spcAft>
              <a:buClrTx/>
              <a:buSzPct val="100000"/>
              <a:buFont typeface="+mj-lt"/>
              <a:buAutoNum type="arabicPeriod"/>
            </a:pPr>
            <a:r>
              <a:rPr lang="es-ES" sz="1733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NOM-017-STPS-2011 Equipo de Protección Personal. Selección, Uso y Manejo en los Centros de Trabajo.</a:t>
            </a:r>
          </a:p>
          <a:p>
            <a:pPr marL="239178" indent="-239178">
              <a:lnSpc>
                <a:spcPct val="110000"/>
              </a:lnSpc>
              <a:spcAft>
                <a:spcPts val="800"/>
              </a:spcAft>
              <a:buClrTx/>
              <a:buSzPct val="100000"/>
              <a:buFont typeface="+mj-lt"/>
              <a:buAutoNum type="arabicPeriod"/>
            </a:pPr>
            <a:r>
              <a:rPr lang="es-ES" sz="1733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NOM-019-STPS-2011 Constitución, Integración, Organización y Funcionamiento de las Comisiones de Seguridad e Higiene.</a:t>
            </a:r>
          </a:p>
          <a:p>
            <a:pPr marL="239178" indent="-239178">
              <a:lnSpc>
                <a:spcPct val="100000"/>
              </a:lnSpc>
              <a:buClrTx/>
              <a:buSzPct val="100000"/>
              <a:buFont typeface="+mj-lt"/>
              <a:buAutoNum type="arabicPeriod"/>
            </a:pPr>
            <a:r>
              <a:rPr lang="es-MX" sz="1733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NOM-020-</a:t>
            </a:r>
            <a:r>
              <a:rPr lang="es-MX" sz="1733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STPS</a:t>
            </a:r>
            <a:r>
              <a:rPr lang="es-MX" sz="1733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-2011 Recipientes Sujetos a Presión, Recipientes Criogénicos y Generadores de Vapor o Calderas. Funcionamiento y Condiciones de Seguridad. </a:t>
            </a:r>
            <a:r>
              <a:rPr lang="es-ES" sz="1733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Parte I y II.</a:t>
            </a:r>
          </a:p>
        </p:txBody>
      </p:sp>
      <p:sp>
        <p:nvSpPr>
          <p:cNvPr id="2" name="Google Shape;5155;p37">
            <a:extLst>
              <a:ext uri="{FF2B5EF4-FFF2-40B4-BE49-F238E27FC236}">
                <a16:creationId xmlns:a16="http://schemas.microsoft.com/office/drawing/2014/main" id="{EB128733-0A8B-D267-8D3F-537FB0C9B755}"/>
              </a:ext>
            </a:extLst>
          </p:cNvPr>
          <p:cNvSpPr txBox="1">
            <a:spLocks/>
          </p:cNvSpPr>
          <p:nvPr/>
        </p:nvSpPr>
        <p:spPr>
          <a:xfrm>
            <a:off x="2989943" y="357247"/>
            <a:ext cx="9202057" cy="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s-MX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Staatliches"/>
              <a:buNone/>
              <a:defRPr sz="2600" b="0" i="0" u="none" strike="noStrike" cap="none">
                <a:solidFill>
                  <a:schemeClr val="accent4">
                    <a:lumMod val="75000"/>
                  </a:schemeClr>
                </a:solidFill>
                <a:latin typeface="Noto Sans ExtraBold" panose="020B0502040504020204" pitchFamily="34" charset="0"/>
                <a:ea typeface="Staatliches"/>
                <a:cs typeface="Staatliches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</a:defRPr>
            </a:lvl9pPr>
          </a:lstStyle>
          <a:p>
            <a:r>
              <a:rPr lang="es-ES" dirty="0"/>
              <a:t>CATEGORÍAS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0849AF5-D879-5441-BE9B-88C599864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513" y="1374777"/>
            <a:ext cx="1456497" cy="167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3551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5156;p37"/>
          <p:cNvSpPr txBox="1">
            <a:spLocks noGrp="1"/>
          </p:cNvSpPr>
          <p:nvPr>
            <p:ph type="subTitle" idx="4294967295"/>
          </p:nvPr>
        </p:nvSpPr>
        <p:spPr>
          <a:xfrm>
            <a:off x="333829" y="3079750"/>
            <a:ext cx="11582400" cy="33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48000" rIns="121900" bIns="48000" anchor="t" anchorCtr="0">
            <a:spAutoFit/>
          </a:bodyPr>
          <a:lstStyle/>
          <a:p>
            <a:pPr marL="457189" indent="-457189">
              <a:lnSpc>
                <a:spcPct val="110000"/>
              </a:lnSpc>
              <a:spcAft>
                <a:spcPts val="800"/>
              </a:spcAft>
              <a:buClrTx/>
              <a:buSzPct val="100000"/>
              <a:buFont typeface="+mj-lt"/>
              <a:buAutoNum type="arabicPeriod" startAt="7"/>
            </a:pPr>
            <a:r>
              <a:rPr lang="es-ES" sz="1733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NOM-025-</a:t>
            </a:r>
            <a:r>
              <a:rPr lang="es-ES" sz="1733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STPS</a:t>
            </a:r>
            <a:r>
              <a:rPr lang="es-ES" sz="1733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-2008 Condiciones de Iluminación en los Centros de Trabajo.</a:t>
            </a:r>
          </a:p>
          <a:p>
            <a:pPr marL="457189" indent="-457189">
              <a:lnSpc>
                <a:spcPct val="110000"/>
              </a:lnSpc>
              <a:spcAft>
                <a:spcPts val="800"/>
              </a:spcAft>
              <a:buClrTx/>
              <a:buSzPct val="100000"/>
              <a:buFont typeface="+mj-lt"/>
              <a:buAutoNum type="arabicPeriod" startAt="7"/>
            </a:pPr>
            <a:r>
              <a:rPr lang="es-ES" sz="1733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NOM-026-STPS-2008 Colores y Señales de Seguridad e Higiene, e Identificación de Riesgos por Fluidos Conducidos en Tuberías.</a:t>
            </a:r>
          </a:p>
          <a:p>
            <a:pPr marL="457189" indent="-457189">
              <a:lnSpc>
                <a:spcPct val="110000"/>
              </a:lnSpc>
              <a:spcAft>
                <a:spcPts val="800"/>
              </a:spcAft>
              <a:buClrTx/>
              <a:buSzPct val="100000"/>
              <a:buFont typeface="+mj-lt"/>
              <a:buAutoNum type="arabicPeriod" startAt="7"/>
            </a:pPr>
            <a:r>
              <a:rPr lang="es-ES" sz="1733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NOM-030-STPS-2009 Servicios Preventivos de Seguridad y Salud en el Trabajo. Funciones y Actividades.</a:t>
            </a:r>
          </a:p>
          <a:p>
            <a:pPr marL="457189" indent="-457189">
              <a:lnSpc>
                <a:spcPct val="110000"/>
              </a:lnSpc>
              <a:spcAft>
                <a:spcPts val="800"/>
              </a:spcAft>
              <a:buClrTx/>
              <a:buSzPct val="100000"/>
              <a:buFont typeface="+mj-lt"/>
              <a:buAutoNum type="arabicPeriod" startAt="7"/>
            </a:pPr>
            <a:r>
              <a:rPr lang="es-ES" sz="1733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NOM-031-STPS-2011 Construcción, Condiciones de Seguridad y Salud en el Trabajo. Parte I, II y III</a:t>
            </a:r>
          </a:p>
          <a:p>
            <a:pPr marL="457189" indent="-457189">
              <a:lnSpc>
                <a:spcPct val="110000"/>
              </a:lnSpc>
              <a:spcAft>
                <a:spcPts val="800"/>
              </a:spcAft>
              <a:buClrTx/>
              <a:buSzPct val="100000"/>
              <a:buFont typeface="+mj-lt"/>
              <a:buAutoNum type="arabicPeriod" startAt="7"/>
            </a:pPr>
            <a:r>
              <a:rPr lang="es-ES" sz="1733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Introducción a la NOM-035-</a:t>
            </a:r>
            <a:r>
              <a:rPr lang="es-ES" sz="1733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STPS</a:t>
            </a:r>
            <a:r>
              <a:rPr lang="es-ES" sz="1733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-2018.</a:t>
            </a:r>
          </a:p>
          <a:p>
            <a:pPr marL="457189" indent="-457189" algn="just" defTabSz="1219170">
              <a:lnSpc>
                <a:spcPct val="110000"/>
              </a:lnSpc>
              <a:spcAft>
                <a:spcPts val="800"/>
              </a:spcAft>
              <a:buClrTx/>
              <a:buSzPct val="100000"/>
              <a:buFont typeface="+mj-lt"/>
              <a:buAutoNum type="arabicPeriod" startAt="7"/>
              <a:defRPr/>
            </a:pPr>
            <a:r>
              <a:rPr lang="es-MX" sz="1733" dirty="0">
                <a:solidFill>
                  <a:srgbClr val="37474F"/>
                </a:solidFill>
                <a:latin typeface="Montserrat" panose="00000500000000000000" pitchFamily="2" charset="0"/>
              </a:rPr>
              <a:t>Control Sanitario de Frutas y Hortalizas frescas y/o mínimamente procesadas.</a:t>
            </a:r>
          </a:p>
          <a:p>
            <a:pPr marL="457189" indent="-457189" algn="just" defTabSz="1219170">
              <a:lnSpc>
                <a:spcPct val="100000"/>
              </a:lnSpc>
              <a:buClrTx/>
              <a:buSzPct val="100000"/>
              <a:buFont typeface="+mj-lt"/>
              <a:buAutoNum type="arabicPeriod" startAt="7"/>
              <a:defRPr/>
            </a:pPr>
            <a:r>
              <a:rPr lang="es-MX" sz="1733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Trabajo Infantil y derechos de niñas, niños y adolescentes.</a:t>
            </a:r>
            <a:endParaRPr lang="es-ES" sz="1733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86206CF-3577-AE46-B8F5-E8EA28A555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513" y="1374777"/>
            <a:ext cx="1456497" cy="1679563"/>
          </a:xfrm>
          <a:prstGeom prst="rect">
            <a:avLst/>
          </a:prstGeom>
        </p:spPr>
      </p:pic>
      <p:sp>
        <p:nvSpPr>
          <p:cNvPr id="2" name="Google Shape;5155;p37">
            <a:extLst>
              <a:ext uri="{FF2B5EF4-FFF2-40B4-BE49-F238E27FC236}">
                <a16:creationId xmlns:a16="http://schemas.microsoft.com/office/drawing/2014/main" id="{5C51EB6F-D4F9-D406-CC8B-E9362023473C}"/>
              </a:ext>
            </a:extLst>
          </p:cNvPr>
          <p:cNvSpPr txBox="1">
            <a:spLocks/>
          </p:cNvSpPr>
          <p:nvPr/>
        </p:nvSpPr>
        <p:spPr>
          <a:xfrm>
            <a:off x="2859316" y="452287"/>
            <a:ext cx="9202057" cy="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s-MX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Staatliches"/>
              <a:buNone/>
              <a:defRPr sz="2600" b="0" i="0" u="none" strike="noStrike" cap="none">
                <a:solidFill>
                  <a:schemeClr val="accent4">
                    <a:lumMod val="75000"/>
                  </a:schemeClr>
                </a:solidFill>
                <a:latin typeface="Noto Sans ExtraBold" panose="020B0502040504020204" pitchFamily="34" charset="0"/>
                <a:ea typeface="Staatliches"/>
                <a:cs typeface="Staatliches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</a:defRPr>
            </a:lvl9pPr>
          </a:lstStyle>
          <a:p>
            <a:r>
              <a:rPr lang="es-ES" dirty="0"/>
              <a:t>CATEGORÍAS</a:t>
            </a:r>
          </a:p>
        </p:txBody>
      </p:sp>
    </p:spTree>
    <p:extLst>
      <p:ext uri="{BB962C8B-B14F-4D97-AF65-F5344CB8AC3E}">
        <p14:creationId xmlns:p14="http://schemas.microsoft.com/office/powerpoint/2010/main" val="2567737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Gráfico 29">
            <a:extLst>
              <a:ext uri="{FF2B5EF4-FFF2-40B4-BE49-F238E27FC236}">
                <a16:creationId xmlns:a16="http://schemas.microsoft.com/office/drawing/2014/main" id="{2A92F14D-4789-4DA4-B5A4-E8FCCC3222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2695993"/>
              </p:ext>
            </p:extLst>
          </p:nvPr>
        </p:nvGraphicFramePr>
        <p:xfrm>
          <a:off x="515889" y="1307823"/>
          <a:ext cx="5638237" cy="5156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Google Shape;1255;p33">
            <a:extLst>
              <a:ext uri="{FF2B5EF4-FFF2-40B4-BE49-F238E27FC236}">
                <a16:creationId xmlns:a16="http://schemas.microsoft.com/office/drawing/2014/main" id="{28165063-3F0C-48F4-B18F-53CC949699BE}"/>
              </a:ext>
            </a:extLst>
          </p:cNvPr>
          <p:cNvSpPr txBox="1"/>
          <p:nvPr/>
        </p:nvSpPr>
        <p:spPr>
          <a:xfrm>
            <a:off x="9559864" y="4422154"/>
            <a:ext cx="1429109" cy="29587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0" tIns="8467" rIns="0" bIns="0" anchor="ctr" anchorCtr="0">
            <a:spAutoFit/>
          </a:bodyPr>
          <a:lstStyle/>
          <a:p>
            <a:pPr marL="95998" marR="95998" algn="ctr" defTabSz="1219170">
              <a:buClr>
                <a:srgbClr val="000000"/>
              </a:buClr>
              <a:buSzPts val="1100"/>
            </a:pPr>
            <a:r>
              <a:rPr lang="en" sz="1867" kern="0" dirty="0">
                <a:solidFill>
                  <a:srgbClr val="FAFAFA"/>
                </a:solidFill>
                <a:latin typeface="Noto Sans SemiBold" panose="020B0502040504020204" pitchFamily="34" charset="0"/>
                <a:ea typeface="Staatliches"/>
                <a:cs typeface="Staatliches"/>
                <a:sym typeface="Staatliches"/>
              </a:rPr>
              <a:t>Hombres</a:t>
            </a:r>
            <a:endParaRPr sz="1867" kern="0" dirty="0">
              <a:solidFill>
                <a:srgbClr val="FAFAFA"/>
              </a:solidFill>
              <a:latin typeface="Noto Sans SemiBold" panose="020B0502040504020204" pitchFamily="34" charset="0"/>
              <a:ea typeface="Staatliches"/>
              <a:cs typeface="Staatliches"/>
              <a:sym typeface="Staatliches"/>
            </a:endParaRPr>
          </a:p>
        </p:txBody>
      </p:sp>
      <p:cxnSp>
        <p:nvCxnSpPr>
          <p:cNvPr id="8" name="Google Shape;1275;p33">
            <a:extLst>
              <a:ext uri="{FF2B5EF4-FFF2-40B4-BE49-F238E27FC236}">
                <a16:creationId xmlns:a16="http://schemas.microsoft.com/office/drawing/2014/main" id="{F4EBED2A-11E2-46C2-9202-4300C3D6110C}"/>
              </a:ext>
            </a:extLst>
          </p:cNvPr>
          <p:cNvCxnSpPr>
            <a:cxnSpLocks/>
          </p:cNvCxnSpPr>
          <p:nvPr/>
        </p:nvCxnSpPr>
        <p:spPr>
          <a:xfrm flipH="1">
            <a:off x="10327079" y="4027777"/>
            <a:ext cx="2164" cy="380028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Google Shape;1276;p33">
            <a:extLst>
              <a:ext uri="{FF2B5EF4-FFF2-40B4-BE49-F238E27FC236}">
                <a16:creationId xmlns:a16="http://schemas.microsoft.com/office/drawing/2014/main" id="{12894E53-8EAA-48DD-A2DD-5CE4CE88892A}"/>
              </a:ext>
            </a:extLst>
          </p:cNvPr>
          <p:cNvSpPr txBox="1"/>
          <p:nvPr/>
        </p:nvSpPr>
        <p:spPr>
          <a:xfrm>
            <a:off x="6969246" y="4422157"/>
            <a:ext cx="1429109" cy="295872"/>
          </a:xfrm>
          <a:prstGeom prst="rect">
            <a:avLst/>
          </a:prstGeom>
          <a:solidFill>
            <a:schemeClr val="accent1">
              <a:lumMod val="1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1" wrap="square" lIns="0" tIns="8467" rIns="0" bIns="0" anchor="ctr" anchorCtr="0">
            <a:spAutoFit/>
          </a:bodyPr>
          <a:lstStyle/>
          <a:p>
            <a:pPr marL="95998" algn="ctr" defTabSz="1219170">
              <a:buClr>
                <a:srgbClr val="000000"/>
              </a:buClr>
              <a:buSzPts val="1100"/>
            </a:pPr>
            <a:r>
              <a:rPr lang="en" sz="1867" kern="0" dirty="0">
                <a:solidFill>
                  <a:srgbClr val="FAFAFA"/>
                </a:solidFill>
                <a:latin typeface="Noto Sans SemiBold" panose="020B0502040504020204" pitchFamily="34" charset="0"/>
                <a:ea typeface="Staatliches"/>
                <a:cs typeface="Staatliches"/>
                <a:sym typeface="Staatliches"/>
              </a:rPr>
              <a:t>Mujeres</a:t>
            </a:r>
            <a:endParaRPr sz="1867" kern="0" dirty="0">
              <a:solidFill>
                <a:srgbClr val="FAFAFA"/>
              </a:solidFill>
              <a:latin typeface="Noto Sans SemiBold" panose="020B0502040504020204" pitchFamily="34" charset="0"/>
              <a:ea typeface="Staatliches"/>
              <a:cs typeface="Staatliches"/>
              <a:sym typeface="Staatliches"/>
            </a:endParaRPr>
          </a:p>
        </p:txBody>
      </p:sp>
      <p:cxnSp>
        <p:nvCxnSpPr>
          <p:cNvPr id="10" name="Google Shape;1279;p33">
            <a:extLst>
              <a:ext uri="{FF2B5EF4-FFF2-40B4-BE49-F238E27FC236}">
                <a16:creationId xmlns:a16="http://schemas.microsoft.com/office/drawing/2014/main" id="{F982744E-A0D8-4816-8522-FE972FD64263}"/>
              </a:ext>
            </a:extLst>
          </p:cNvPr>
          <p:cNvCxnSpPr>
            <a:cxnSpLocks/>
          </p:cNvCxnSpPr>
          <p:nvPr/>
        </p:nvCxnSpPr>
        <p:spPr>
          <a:xfrm flipH="1">
            <a:off x="7720767" y="4031826"/>
            <a:ext cx="7963" cy="375980"/>
          </a:xfrm>
          <a:prstGeom prst="straightConnector1">
            <a:avLst/>
          </a:prstGeom>
          <a:noFill/>
          <a:ln w="19050" cap="flat" cmpd="sng">
            <a:solidFill>
              <a:srgbClr val="1FA473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" name="Group 500">
            <a:extLst>
              <a:ext uri="{FF2B5EF4-FFF2-40B4-BE49-F238E27FC236}">
                <a16:creationId xmlns:a16="http://schemas.microsoft.com/office/drawing/2014/main" id="{BC00E40E-6745-4B2B-BE5A-53DE130E25DC}"/>
              </a:ext>
            </a:extLst>
          </p:cNvPr>
          <p:cNvGrpSpPr/>
          <p:nvPr/>
        </p:nvGrpSpPr>
        <p:grpSpPr>
          <a:xfrm>
            <a:off x="9391620" y="2152531"/>
            <a:ext cx="1875245" cy="1875245"/>
            <a:chOff x="5580735" y="1525752"/>
            <a:chExt cx="850048" cy="850048"/>
          </a:xfrm>
        </p:grpSpPr>
        <p:sp>
          <p:nvSpPr>
            <p:cNvPr id="14" name="Oval 35">
              <a:extLst>
                <a:ext uri="{FF2B5EF4-FFF2-40B4-BE49-F238E27FC236}">
                  <a16:creationId xmlns:a16="http://schemas.microsoft.com/office/drawing/2014/main" id="{0E96D514-371E-4758-92D4-13C4602A4B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0735" y="1525752"/>
              <a:ext cx="850048" cy="85004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en-US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Freeform 37">
              <a:extLst>
                <a:ext uri="{FF2B5EF4-FFF2-40B4-BE49-F238E27FC236}">
                  <a16:creationId xmlns:a16="http://schemas.microsoft.com/office/drawing/2014/main" id="{EA5208C2-B77C-4B64-993A-A4C13C65CE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1839" y="2024063"/>
              <a:ext cx="206375" cy="247650"/>
            </a:xfrm>
            <a:custGeom>
              <a:avLst/>
              <a:gdLst>
                <a:gd name="T0" fmla="*/ 37 w 129"/>
                <a:gd name="T1" fmla="*/ 46 h 153"/>
                <a:gd name="T2" fmla="*/ 0 w 129"/>
                <a:gd name="T3" fmla="*/ 106 h 153"/>
                <a:gd name="T4" fmla="*/ 0 w 129"/>
                <a:gd name="T5" fmla="*/ 153 h 153"/>
                <a:gd name="T6" fmla="*/ 129 w 129"/>
                <a:gd name="T7" fmla="*/ 153 h 153"/>
                <a:gd name="T8" fmla="*/ 129 w 129"/>
                <a:gd name="T9" fmla="*/ 0 h 153"/>
                <a:gd name="T10" fmla="*/ 37 w 129"/>
                <a:gd name="T11" fmla="*/ 4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9" h="153">
                  <a:moveTo>
                    <a:pt x="37" y="46"/>
                  </a:moveTo>
                  <a:cubicBezTo>
                    <a:pt x="14" y="57"/>
                    <a:pt x="0" y="80"/>
                    <a:pt x="0" y="106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129" y="153"/>
                    <a:pt x="129" y="153"/>
                    <a:pt x="129" y="153"/>
                  </a:cubicBezTo>
                  <a:cubicBezTo>
                    <a:pt x="129" y="0"/>
                    <a:pt x="129" y="0"/>
                    <a:pt x="129" y="0"/>
                  </a:cubicBezTo>
                  <a:lnTo>
                    <a:pt x="37" y="46"/>
                  </a:lnTo>
                  <a:close/>
                </a:path>
              </a:pathLst>
            </a:custGeom>
            <a:solidFill>
              <a:srgbClr val="5B5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Freeform 38">
              <a:extLst>
                <a:ext uri="{FF2B5EF4-FFF2-40B4-BE49-F238E27FC236}">
                  <a16:creationId xmlns:a16="http://schemas.microsoft.com/office/drawing/2014/main" id="{B13272F6-7550-4B46-AF6C-19AA1C4096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8214" y="2024063"/>
              <a:ext cx="209550" cy="247650"/>
            </a:xfrm>
            <a:custGeom>
              <a:avLst/>
              <a:gdLst>
                <a:gd name="T0" fmla="*/ 130 w 130"/>
                <a:gd name="T1" fmla="*/ 106 h 153"/>
                <a:gd name="T2" fmla="*/ 93 w 130"/>
                <a:gd name="T3" fmla="*/ 46 h 153"/>
                <a:gd name="T4" fmla="*/ 0 w 130"/>
                <a:gd name="T5" fmla="*/ 0 h 153"/>
                <a:gd name="T6" fmla="*/ 0 w 130"/>
                <a:gd name="T7" fmla="*/ 153 h 153"/>
                <a:gd name="T8" fmla="*/ 130 w 130"/>
                <a:gd name="T9" fmla="*/ 153 h 153"/>
                <a:gd name="T10" fmla="*/ 130 w 130"/>
                <a:gd name="T11" fmla="*/ 10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153">
                  <a:moveTo>
                    <a:pt x="130" y="106"/>
                  </a:moveTo>
                  <a:cubicBezTo>
                    <a:pt x="130" y="80"/>
                    <a:pt x="116" y="57"/>
                    <a:pt x="93" y="4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130" y="153"/>
                    <a:pt x="130" y="153"/>
                    <a:pt x="130" y="153"/>
                  </a:cubicBezTo>
                  <a:lnTo>
                    <a:pt x="130" y="106"/>
                  </a:lnTo>
                  <a:close/>
                </a:path>
              </a:pathLst>
            </a:custGeom>
            <a:solidFill>
              <a:srgbClr val="444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Freeform 39">
              <a:extLst>
                <a:ext uri="{FF2B5EF4-FFF2-40B4-BE49-F238E27FC236}">
                  <a16:creationId xmlns:a16="http://schemas.microsoft.com/office/drawing/2014/main" id="{009EFD9A-E6E9-4140-9435-2E440AA6A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4389" y="2055813"/>
              <a:ext cx="123825" cy="215900"/>
            </a:xfrm>
            <a:custGeom>
              <a:avLst/>
              <a:gdLst>
                <a:gd name="T0" fmla="*/ 25 w 77"/>
                <a:gd name="T1" fmla="*/ 0 h 134"/>
                <a:gd name="T2" fmla="*/ 0 w 77"/>
                <a:gd name="T3" fmla="*/ 42 h 134"/>
                <a:gd name="T4" fmla="*/ 19 w 77"/>
                <a:gd name="T5" fmla="*/ 49 h 134"/>
                <a:gd name="T6" fmla="*/ 0 w 77"/>
                <a:gd name="T7" fmla="*/ 58 h 134"/>
                <a:gd name="T8" fmla="*/ 77 w 77"/>
                <a:gd name="T9" fmla="*/ 134 h 134"/>
                <a:gd name="T10" fmla="*/ 77 w 77"/>
                <a:gd name="T11" fmla="*/ 120 h 134"/>
                <a:gd name="T12" fmla="*/ 30 w 77"/>
                <a:gd name="T13" fmla="*/ 0 h 134"/>
                <a:gd name="T14" fmla="*/ 25 w 77"/>
                <a:gd name="T1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134">
                  <a:moveTo>
                    <a:pt x="25" y="0"/>
                  </a:moveTo>
                  <a:cubicBezTo>
                    <a:pt x="25" y="0"/>
                    <a:pt x="0" y="19"/>
                    <a:pt x="0" y="42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25" y="120"/>
                    <a:pt x="77" y="134"/>
                  </a:cubicBezTo>
                  <a:cubicBezTo>
                    <a:pt x="77" y="120"/>
                    <a:pt x="77" y="120"/>
                    <a:pt x="77" y="12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Freeform 40">
              <a:extLst>
                <a:ext uri="{FF2B5EF4-FFF2-40B4-BE49-F238E27FC236}">
                  <a16:creationId xmlns:a16="http://schemas.microsoft.com/office/drawing/2014/main" id="{4B79A74A-B8FC-4D27-8940-CAC2DDECF2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8214" y="2055813"/>
              <a:ext cx="123825" cy="215900"/>
            </a:xfrm>
            <a:custGeom>
              <a:avLst/>
              <a:gdLst>
                <a:gd name="T0" fmla="*/ 53 w 77"/>
                <a:gd name="T1" fmla="*/ 0 h 134"/>
                <a:gd name="T2" fmla="*/ 77 w 77"/>
                <a:gd name="T3" fmla="*/ 42 h 134"/>
                <a:gd name="T4" fmla="*/ 59 w 77"/>
                <a:gd name="T5" fmla="*/ 49 h 134"/>
                <a:gd name="T6" fmla="*/ 77 w 77"/>
                <a:gd name="T7" fmla="*/ 58 h 134"/>
                <a:gd name="T8" fmla="*/ 0 w 77"/>
                <a:gd name="T9" fmla="*/ 134 h 134"/>
                <a:gd name="T10" fmla="*/ 0 w 77"/>
                <a:gd name="T11" fmla="*/ 120 h 134"/>
                <a:gd name="T12" fmla="*/ 48 w 77"/>
                <a:gd name="T13" fmla="*/ 0 h 134"/>
                <a:gd name="T14" fmla="*/ 53 w 77"/>
                <a:gd name="T1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134">
                  <a:moveTo>
                    <a:pt x="53" y="0"/>
                  </a:moveTo>
                  <a:cubicBezTo>
                    <a:pt x="53" y="0"/>
                    <a:pt x="77" y="19"/>
                    <a:pt x="77" y="42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77" y="58"/>
                    <a:pt x="77" y="58"/>
                    <a:pt x="77" y="58"/>
                  </a:cubicBezTo>
                  <a:cubicBezTo>
                    <a:pt x="77" y="58"/>
                    <a:pt x="53" y="120"/>
                    <a:pt x="0" y="134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48" y="0"/>
                    <a:pt x="48" y="0"/>
                    <a:pt x="48" y="0"/>
                  </a:cubicBezTo>
                  <a:lnTo>
                    <a:pt x="53" y="0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Freeform 41">
              <a:extLst>
                <a:ext uri="{FF2B5EF4-FFF2-40B4-BE49-F238E27FC236}">
                  <a16:creationId xmlns:a16="http://schemas.microsoft.com/office/drawing/2014/main" id="{48E79189-C083-45D5-A732-87C2A13966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3601" y="2063751"/>
              <a:ext cx="74613" cy="190500"/>
            </a:xfrm>
            <a:custGeom>
              <a:avLst/>
              <a:gdLst>
                <a:gd name="T0" fmla="*/ 0 w 47"/>
                <a:gd name="T1" fmla="*/ 0 h 119"/>
                <a:gd name="T2" fmla="*/ 47 w 47"/>
                <a:gd name="T3" fmla="*/ 119 h 119"/>
                <a:gd name="T4" fmla="*/ 47 w 47"/>
                <a:gd name="T5" fmla="*/ 11 h 119"/>
                <a:gd name="T6" fmla="*/ 0 w 47"/>
                <a:gd name="T7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19">
                  <a:moveTo>
                    <a:pt x="0" y="0"/>
                  </a:moveTo>
                  <a:cubicBezTo>
                    <a:pt x="0" y="0"/>
                    <a:pt x="2" y="71"/>
                    <a:pt x="47" y="119"/>
                  </a:cubicBezTo>
                  <a:cubicBezTo>
                    <a:pt x="47" y="11"/>
                    <a:pt x="47" y="11"/>
                    <a:pt x="47" y="1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Freeform 42">
              <a:extLst>
                <a:ext uri="{FF2B5EF4-FFF2-40B4-BE49-F238E27FC236}">
                  <a16:creationId xmlns:a16="http://schemas.microsoft.com/office/drawing/2014/main" id="{E194EFC4-3514-4FC6-A303-15E09488BC5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8214" y="2063751"/>
              <a:ext cx="77788" cy="190500"/>
            </a:xfrm>
            <a:custGeom>
              <a:avLst/>
              <a:gdLst>
                <a:gd name="T0" fmla="*/ 48 w 48"/>
                <a:gd name="T1" fmla="*/ 0 h 119"/>
                <a:gd name="T2" fmla="*/ 0 w 48"/>
                <a:gd name="T3" fmla="*/ 119 h 119"/>
                <a:gd name="T4" fmla="*/ 0 w 48"/>
                <a:gd name="T5" fmla="*/ 11 h 119"/>
                <a:gd name="T6" fmla="*/ 48 w 48"/>
                <a:gd name="T7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19">
                  <a:moveTo>
                    <a:pt x="48" y="0"/>
                  </a:moveTo>
                  <a:cubicBezTo>
                    <a:pt x="48" y="0"/>
                    <a:pt x="46" y="71"/>
                    <a:pt x="0" y="119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48" y="0"/>
                  </a:lnTo>
                  <a:close/>
                </a:path>
              </a:pathLst>
            </a:custGeom>
            <a:solidFill>
              <a:srgbClr val="EBEB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Freeform 43">
              <a:extLst>
                <a:ext uri="{FF2B5EF4-FFF2-40B4-BE49-F238E27FC236}">
                  <a16:creationId xmlns:a16="http://schemas.microsoft.com/office/drawing/2014/main" id="{1FAD8BAF-9EFE-447B-9585-1DC760654D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1701" y="2065338"/>
              <a:ext cx="36513" cy="188913"/>
            </a:xfrm>
            <a:custGeom>
              <a:avLst/>
              <a:gdLst>
                <a:gd name="T0" fmla="*/ 0 w 23"/>
                <a:gd name="T1" fmla="*/ 0 h 118"/>
                <a:gd name="T2" fmla="*/ 17 w 23"/>
                <a:gd name="T3" fmla="*/ 33 h 118"/>
                <a:gd name="T4" fmla="*/ 6 w 23"/>
                <a:gd name="T5" fmla="*/ 96 h 118"/>
                <a:gd name="T6" fmla="*/ 23 w 23"/>
                <a:gd name="T7" fmla="*/ 118 h 118"/>
                <a:gd name="T8" fmla="*/ 23 w 23"/>
                <a:gd name="T9" fmla="*/ 0 h 118"/>
                <a:gd name="T10" fmla="*/ 0 w 23"/>
                <a:gd name="T11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18">
                  <a:moveTo>
                    <a:pt x="0" y="0"/>
                  </a:moveTo>
                  <a:cubicBezTo>
                    <a:pt x="17" y="33"/>
                    <a:pt x="17" y="33"/>
                    <a:pt x="17" y="33"/>
                  </a:cubicBezTo>
                  <a:cubicBezTo>
                    <a:pt x="6" y="96"/>
                    <a:pt x="6" y="96"/>
                    <a:pt x="6" y="96"/>
                  </a:cubicBezTo>
                  <a:cubicBezTo>
                    <a:pt x="11" y="103"/>
                    <a:pt x="17" y="111"/>
                    <a:pt x="23" y="118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CB3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Freeform 44">
              <a:extLst>
                <a:ext uri="{FF2B5EF4-FFF2-40B4-BE49-F238E27FC236}">
                  <a16:creationId xmlns:a16="http://schemas.microsoft.com/office/drawing/2014/main" id="{D268E0EA-EB96-4979-926F-9AB6853FDD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8214" y="2065338"/>
              <a:ext cx="38100" cy="188913"/>
            </a:xfrm>
            <a:custGeom>
              <a:avLst/>
              <a:gdLst>
                <a:gd name="T0" fmla="*/ 23 w 23"/>
                <a:gd name="T1" fmla="*/ 0 h 118"/>
                <a:gd name="T2" fmla="*/ 0 w 23"/>
                <a:gd name="T3" fmla="*/ 0 h 118"/>
                <a:gd name="T4" fmla="*/ 0 w 23"/>
                <a:gd name="T5" fmla="*/ 118 h 118"/>
                <a:gd name="T6" fmla="*/ 18 w 23"/>
                <a:gd name="T7" fmla="*/ 95 h 118"/>
                <a:gd name="T8" fmla="*/ 7 w 23"/>
                <a:gd name="T9" fmla="*/ 33 h 118"/>
                <a:gd name="T10" fmla="*/ 23 w 23"/>
                <a:gd name="T11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18">
                  <a:moveTo>
                    <a:pt x="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7" y="111"/>
                    <a:pt x="13" y="103"/>
                    <a:pt x="18" y="95"/>
                  </a:cubicBezTo>
                  <a:cubicBezTo>
                    <a:pt x="7" y="33"/>
                    <a:pt x="7" y="33"/>
                    <a:pt x="7" y="33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rgbClr val="6BA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Freeform 45">
              <a:extLst>
                <a:ext uri="{FF2B5EF4-FFF2-40B4-BE49-F238E27FC236}">
                  <a16:creationId xmlns:a16="http://schemas.microsoft.com/office/drawing/2014/main" id="{F3BD60BB-B217-423B-9501-25C1BDB04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4389" y="1841501"/>
              <a:ext cx="123825" cy="247650"/>
            </a:xfrm>
            <a:custGeom>
              <a:avLst/>
              <a:gdLst>
                <a:gd name="T0" fmla="*/ 0 w 77"/>
                <a:gd name="T1" fmla="*/ 77 h 154"/>
                <a:gd name="T2" fmla="*/ 77 w 77"/>
                <a:gd name="T3" fmla="*/ 154 h 154"/>
                <a:gd name="T4" fmla="*/ 77 w 77"/>
                <a:gd name="T5" fmla="*/ 0 h 154"/>
                <a:gd name="T6" fmla="*/ 0 w 77"/>
                <a:gd name="T7" fmla="*/ 7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154">
                  <a:moveTo>
                    <a:pt x="0" y="77"/>
                  </a:moveTo>
                  <a:cubicBezTo>
                    <a:pt x="0" y="120"/>
                    <a:pt x="35" y="154"/>
                    <a:pt x="77" y="154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35" y="0"/>
                    <a:pt x="0" y="35"/>
                    <a:pt x="0" y="77"/>
                  </a:cubicBezTo>
                  <a:close/>
                </a:path>
              </a:pathLst>
            </a:custGeom>
            <a:solidFill>
              <a:srgbClr val="EDDE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Freeform 46">
              <a:extLst>
                <a:ext uri="{FF2B5EF4-FFF2-40B4-BE49-F238E27FC236}">
                  <a16:creationId xmlns:a16="http://schemas.microsoft.com/office/drawing/2014/main" id="{84E85363-CCB8-4ED2-8DC4-B6CC17961E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8214" y="1841501"/>
              <a:ext cx="123825" cy="247650"/>
            </a:xfrm>
            <a:custGeom>
              <a:avLst/>
              <a:gdLst>
                <a:gd name="T0" fmla="*/ 0 w 77"/>
                <a:gd name="T1" fmla="*/ 0 h 154"/>
                <a:gd name="T2" fmla="*/ 0 w 77"/>
                <a:gd name="T3" fmla="*/ 154 h 154"/>
                <a:gd name="T4" fmla="*/ 77 w 77"/>
                <a:gd name="T5" fmla="*/ 77 h 154"/>
                <a:gd name="T6" fmla="*/ 0 w 77"/>
                <a:gd name="T7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154">
                  <a:moveTo>
                    <a:pt x="0" y="0"/>
                  </a:moveTo>
                  <a:cubicBezTo>
                    <a:pt x="0" y="154"/>
                    <a:pt x="0" y="154"/>
                    <a:pt x="0" y="154"/>
                  </a:cubicBezTo>
                  <a:cubicBezTo>
                    <a:pt x="43" y="154"/>
                    <a:pt x="77" y="120"/>
                    <a:pt x="77" y="77"/>
                  </a:cubicBezTo>
                  <a:cubicBezTo>
                    <a:pt x="77" y="35"/>
                    <a:pt x="43" y="0"/>
                    <a:pt x="0" y="0"/>
                  </a:cubicBezTo>
                  <a:close/>
                </a:path>
              </a:pathLst>
            </a:custGeom>
            <a:solidFill>
              <a:srgbClr val="DFC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Freeform 47">
              <a:extLst>
                <a:ext uri="{FF2B5EF4-FFF2-40B4-BE49-F238E27FC236}">
                  <a16:creationId xmlns:a16="http://schemas.microsoft.com/office/drawing/2014/main" id="{328EA615-D5F2-4926-803F-81A9BB3E24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7401" y="1814513"/>
              <a:ext cx="284163" cy="150813"/>
            </a:xfrm>
            <a:custGeom>
              <a:avLst/>
              <a:gdLst>
                <a:gd name="T0" fmla="*/ 17 w 176"/>
                <a:gd name="T1" fmla="*/ 94 h 94"/>
                <a:gd name="T2" fmla="*/ 52 w 176"/>
                <a:gd name="T3" fmla="*/ 14 h 94"/>
                <a:gd name="T4" fmla="*/ 104 w 176"/>
                <a:gd name="T5" fmla="*/ 0 h 94"/>
                <a:gd name="T6" fmla="*/ 173 w 176"/>
                <a:gd name="T7" fmla="*/ 75 h 94"/>
                <a:gd name="T8" fmla="*/ 171 w 176"/>
                <a:gd name="T9" fmla="*/ 94 h 94"/>
                <a:gd name="T10" fmla="*/ 166 w 176"/>
                <a:gd name="T11" fmla="*/ 90 h 94"/>
                <a:gd name="T12" fmla="*/ 131 w 176"/>
                <a:gd name="T13" fmla="*/ 44 h 94"/>
                <a:gd name="T14" fmla="*/ 37 w 176"/>
                <a:gd name="T15" fmla="*/ 60 h 94"/>
                <a:gd name="T16" fmla="*/ 24 w 176"/>
                <a:gd name="T17" fmla="*/ 91 h 94"/>
                <a:gd name="T18" fmla="*/ 19 w 176"/>
                <a:gd name="T19" fmla="*/ 94 h 94"/>
                <a:gd name="T20" fmla="*/ 17 w 176"/>
                <a:gd name="T21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6" h="94">
                  <a:moveTo>
                    <a:pt x="17" y="94"/>
                  </a:moveTo>
                  <a:cubicBezTo>
                    <a:pt x="0" y="9"/>
                    <a:pt x="52" y="14"/>
                    <a:pt x="52" y="14"/>
                  </a:cubicBezTo>
                  <a:cubicBezTo>
                    <a:pt x="67" y="4"/>
                    <a:pt x="85" y="0"/>
                    <a:pt x="104" y="0"/>
                  </a:cubicBezTo>
                  <a:cubicBezTo>
                    <a:pt x="144" y="0"/>
                    <a:pt x="176" y="35"/>
                    <a:pt x="173" y="75"/>
                  </a:cubicBezTo>
                  <a:cubicBezTo>
                    <a:pt x="171" y="94"/>
                    <a:pt x="171" y="94"/>
                    <a:pt x="171" y="94"/>
                  </a:cubicBezTo>
                  <a:cubicBezTo>
                    <a:pt x="169" y="94"/>
                    <a:pt x="167" y="92"/>
                    <a:pt x="166" y="90"/>
                  </a:cubicBezTo>
                  <a:cubicBezTo>
                    <a:pt x="159" y="65"/>
                    <a:pt x="131" y="44"/>
                    <a:pt x="131" y="44"/>
                  </a:cubicBezTo>
                  <a:cubicBezTo>
                    <a:pt x="107" y="63"/>
                    <a:pt x="37" y="60"/>
                    <a:pt x="37" y="60"/>
                  </a:cubicBezTo>
                  <a:cubicBezTo>
                    <a:pt x="37" y="67"/>
                    <a:pt x="28" y="84"/>
                    <a:pt x="24" y="91"/>
                  </a:cubicBezTo>
                  <a:cubicBezTo>
                    <a:pt x="23" y="93"/>
                    <a:pt x="21" y="94"/>
                    <a:pt x="19" y="94"/>
                  </a:cubicBezTo>
                  <a:lnTo>
                    <a:pt x="17" y="94"/>
                  </a:lnTo>
                  <a:close/>
                </a:path>
              </a:pathLst>
            </a:custGeom>
            <a:solidFill>
              <a:srgbClr val="3A2F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6" name="Group 510">
            <a:extLst>
              <a:ext uri="{FF2B5EF4-FFF2-40B4-BE49-F238E27FC236}">
                <a16:creationId xmlns:a16="http://schemas.microsoft.com/office/drawing/2014/main" id="{5A80D697-D63D-4F28-A48A-EBF6465472EC}"/>
              </a:ext>
            </a:extLst>
          </p:cNvPr>
          <p:cNvGrpSpPr/>
          <p:nvPr/>
        </p:nvGrpSpPr>
        <p:grpSpPr>
          <a:xfrm>
            <a:off x="6791108" y="2152533"/>
            <a:ext cx="1875245" cy="1879295"/>
            <a:chOff x="5593190" y="3281057"/>
            <a:chExt cx="850048" cy="851883"/>
          </a:xfrm>
        </p:grpSpPr>
        <p:sp>
          <p:nvSpPr>
            <p:cNvPr id="27" name="Oval 386">
              <a:extLst>
                <a:ext uri="{FF2B5EF4-FFF2-40B4-BE49-F238E27FC236}">
                  <a16:creationId xmlns:a16="http://schemas.microsoft.com/office/drawing/2014/main" id="{C0C0A727-D598-4DC5-B72B-F07A2A9C09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3190" y="3281057"/>
              <a:ext cx="850048" cy="851883"/>
            </a:xfrm>
            <a:prstGeom prst="ellipse">
              <a:avLst/>
            </a:prstGeom>
            <a:solidFill>
              <a:schemeClr val="accent3">
                <a:lumMod val="9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Freeform 388">
              <a:extLst>
                <a:ext uri="{FF2B5EF4-FFF2-40B4-BE49-F238E27FC236}">
                  <a16:creationId xmlns:a16="http://schemas.microsoft.com/office/drawing/2014/main" id="{313EC228-5E5D-4805-A44F-D84B9A265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0889" y="3822700"/>
              <a:ext cx="185738" cy="211138"/>
            </a:xfrm>
            <a:custGeom>
              <a:avLst/>
              <a:gdLst>
                <a:gd name="T0" fmla="*/ 0 w 116"/>
                <a:gd name="T1" fmla="*/ 92 h 131"/>
                <a:gd name="T2" fmla="*/ 0 w 116"/>
                <a:gd name="T3" fmla="*/ 131 h 131"/>
                <a:gd name="T4" fmla="*/ 116 w 116"/>
                <a:gd name="T5" fmla="*/ 131 h 131"/>
                <a:gd name="T6" fmla="*/ 116 w 116"/>
                <a:gd name="T7" fmla="*/ 0 h 131"/>
                <a:gd name="T8" fmla="*/ 48 w 116"/>
                <a:gd name="T9" fmla="*/ 25 h 131"/>
                <a:gd name="T10" fmla="*/ 0 w 116"/>
                <a:gd name="T11" fmla="*/ 9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6" h="131">
                  <a:moveTo>
                    <a:pt x="0" y="92"/>
                  </a:moveTo>
                  <a:cubicBezTo>
                    <a:pt x="0" y="131"/>
                    <a:pt x="0" y="131"/>
                    <a:pt x="0" y="131"/>
                  </a:cubicBezTo>
                  <a:cubicBezTo>
                    <a:pt x="116" y="131"/>
                    <a:pt x="116" y="131"/>
                    <a:pt x="116" y="131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19" y="35"/>
                    <a:pt x="0" y="62"/>
                    <a:pt x="0" y="92"/>
                  </a:cubicBezTo>
                  <a:close/>
                </a:path>
              </a:pathLst>
            </a:custGeom>
            <a:solidFill>
              <a:srgbClr val="373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Freeform 389">
              <a:extLst>
                <a:ext uri="{FF2B5EF4-FFF2-40B4-BE49-F238E27FC236}">
                  <a16:creationId xmlns:a16="http://schemas.microsoft.com/office/drawing/2014/main" id="{3CAD0AB3-CE54-4604-ABD9-E8B0BDDCF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6626" y="3822700"/>
              <a:ext cx="187325" cy="211138"/>
            </a:xfrm>
            <a:custGeom>
              <a:avLst/>
              <a:gdLst>
                <a:gd name="T0" fmla="*/ 116 w 116"/>
                <a:gd name="T1" fmla="*/ 92 h 131"/>
                <a:gd name="T2" fmla="*/ 116 w 116"/>
                <a:gd name="T3" fmla="*/ 131 h 131"/>
                <a:gd name="T4" fmla="*/ 0 w 116"/>
                <a:gd name="T5" fmla="*/ 131 h 131"/>
                <a:gd name="T6" fmla="*/ 0 w 116"/>
                <a:gd name="T7" fmla="*/ 0 h 131"/>
                <a:gd name="T8" fmla="*/ 69 w 116"/>
                <a:gd name="T9" fmla="*/ 25 h 131"/>
                <a:gd name="T10" fmla="*/ 116 w 116"/>
                <a:gd name="T11" fmla="*/ 9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6" h="131">
                  <a:moveTo>
                    <a:pt x="116" y="92"/>
                  </a:moveTo>
                  <a:cubicBezTo>
                    <a:pt x="116" y="131"/>
                    <a:pt x="116" y="131"/>
                    <a:pt x="116" y="13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98" y="35"/>
                    <a:pt x="116" y="62"/>
                    <a:pt x="116" y="92"/>
                  </a:cubicBezTo>
                  <a:close/>
                </a:path>
              </a:pathLst>
            </a:custGeom>
            <a:solidFill>
              <a:srgbClr val="272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Freeform 390">
              <a:extLst>
                <a:ext uri="{FF2B5EF4-FFF2-40B4-BE49-F238E27FC236}">
                  <a16:creationId xmlns:a16="http://schemas.microsoft.com/office/drawing/2014/main" id="{23374690-9F62-43B3-8091-A95074B2D4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6626" y="3779838"/>
              <a:ext cx="88900" cy="239713"/>
            </a:xfrm>
            <a:custGeom>
              <a:avLst/>
              <a:gdLst>
                <a:gd name="T0" fmla="*/ 50 w 55"/>
                <a:gd name="T1" fmla="*/ 18 h 149"/>
                <a:gd name="T2" fmla="*/ 0 w 55"/>
                <a:gd name="T3" fmla="*/ 27 h 149"/>
                <a:gd name="T4" fmla="*/ 0 w 55"/>
                <a:gd name="T5" fmla="*/ 149 h 149"/>
                <a:gd name="T6" fmla="*/ 55 w 55"/>
                <a:gd name="T7" fmla="*/ 34 h 149"/>
                <a:gd name="T8" fmla="*/ 50 w 55"/>
                <a:gd name="T9" fmla="*/ 1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149">
                  <a:moveTo>
                    <a:pt x="50" y="18"/>
                  </a:moveTo>
                  <a:cubicBezTo>
                    <a:pt x="28" y="0"/>
                    <a:pt x="0" y="27"/>
                    <a:pt x="0" y="27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55" y="34"/>
                    <a:pt x="55" y="34"/>
                    <a:pt x="55" y="34"/>
                  </a:cubicBezTo>
                  <a:lnTo>
                    <a:pt x="50" y="18"/>
                  </a:lnTo>
                  <a:close/>
                </a:path>
              </a:pathLst>
            </a:custGeom>
            <a:solidFill>
              <a:srgbClr val="CBAB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Freeform 391">
              <a:extLst>
                <a:ext uri="{FF2B5EF4-FFF2-40B4-BE49-F238E27FC236}">
                  <a16:creationId xmlns:a16="http://schemas.microsoft.com/office/drawing/2014/main" id="{64161890-BCB7-43B4-84C9-B874A7ED5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9314" y="3779838"/>
              <a:ext cx="87313" cy="239713"/>
            </a:xfrm>
            <a:custGeom>
              <a:avLst/>
              <a:gdLst>
                <a:gd name="T0" fmla="*/ 55 w 55"/>
                <a:gd name="T1" fmla="*/ 27 h 149"/>
                <a:gd name="T2" fmla="*/ 6 w 55"/>
                <a:gd name="T3" fmla="*/ 18 h 149"/>
                <a:gd name="T4" fmla="*/ 0 w 55"/>
                <a:gd name="T5" fmla="*/ 34 h 149"/>
                <a:gd name="T6" fmla="*/ 55 w 55"/>
                <a:gd name="T7" fmla="*/ 149 h 149"/>
                <a:gd name="T8" fmla="*/ 55 w 55"/>
                <a:gd name="T9" fmla="*/ 2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149">
                  <a:moveTo>
                    <a:pt x="55" y="27"/>
                  </a:moveTo>
                  <a:cubicBezTo>
                    <a:pt x="55" y="27"/>
                    <a:pt x="28" y="0"/>
                    <a:pt x="6" y="18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55" y="149"/>
                    <a:pt x="55" y="149"/>
                    <a:pt x="55" y="149"/>
                  </a:cubicBezTo>
                  <a:lnTo>
                    <a:pt x="55" y="27"/>
                  </a:lnTo>
                  <a:close/>
                </a:path>
              </a:pathLst>
            </a:custGeom>
            <a:solidFill>
              <a:srgbClr val="DBC4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Freeform 392">
              <a:extLst>
                <a:ext uri="{FF2B5EF4-FFF2-40B4-BE49-F238E27FC236}">
                  <a16:creationId xmlns:a16="http://schemas.microsoft.com/office/drawing/2014/main" id="{65E0DAE7-D2F3-4A45-9F11-55A49D64A1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1239" y="3789363"/>
              <a:ext cx="23813" cy="23813"/>
            </a:xfrm>
            <a:custGeom>
              <a:avLst/>
              <a:gdLst>
                <a:gd name="T0" fmla="*/ 7 w 15"/>
                <a:gd name="T1" fmla="*/ 15 h 15"/>
                <a:gd name="T2" fmla="*/ 2 w 15"/>
                <a:gd name="T3" fmla="*/ 13 h 15"/>
                <a:gd name="T4" fmla="*/ 0 w 15"/>
                <a:gd name="T5" fmla="*/ 8 h 15"/>
                <a:gd name="T6" fmla="*/ 2 w 15"/>
                <a:gd name="T7" fmla="*/ 2 h 15"/>
                <a:gd name="T8" fmla="*/ 7 w 15"/>
                <a:gd name="T9" fmla="*/ 0 h 15"/>
                <a:gd name="T10" fmla="*/ 13 w 15"/>
                <a:gd name="T11" fmla="*/ 2 h 15"/>
                <a:gd name="T12" fmla="*/ 15 w 15"/>
                <a:gd name="T13" fmla="*/ 8 h 15"/>
                <a:gd name="T14" fmla="*/ 13 w 15"/>
                <a:gd name="T15" fmla="*/ 13 h 15"/>
                <a:gd name="T16" fmla="*/ 7 w 15"/>
                <a:gd name="T1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5">
                  <a:moveTo>
                    <a:pt x="7" y="15"/>
                  </a:moveTo>
                  <a:cubicBezTo>
                    <a:pt x="6" y="15"/>
                    <a:pt x="4" y="14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6"/>
                    <a:pt x="1" y="4"/>
                    <a:pt x="2" y="2"/>
                  </a:cubicBezTo>
                  <a:cubicBezTo>
                    <a:pt x="4" y="1"/>
                    <a:pt x="6" y="0"/>
                    <a:pt x="7" y="0"/>
                  </a:cubicBezTo>
                  <a:cubicBezTo>
                    <a:pt x="9" y="0"/>
                    <a:pt x="11" y="1"/>
                    <a:pt x="13" y="2"/>
                  </a:cubicBezTo>
                  <a:cubicBezTo>
                    <a:pt x="14" y="4"/>
                    <a:pt x="15" y="6"/>
                    <a:pt x="15" y="8"/>
                  </a:cubicBezTo>
                  <a:cubicBezTo>
                    <a:pt x="15" y="10"/>
                    <a:pt x="14" y="12"/>
                    <a:pt x="13" y="13"/>
                  </a:cubicBezTo>
                  <a:cubicBezTo>
                    <a:pt x="11" y="14"/>
                    <a:pt x="9" y="15"/>
                    <a:pt x="7" y="15"/>
                  </a:cubicBezTo>
                  <a:close/>
                </a:path>
              </a:pathLst>
            </a:custGeom>
            <a:solidFill>
              <a:srgbClr val="711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Freeform 393">
              <a:extLst>
                <a:ext uri="{FF2B5EF4-FFF2-40B4-BE49-F238E27FC236}">
                  <a16:creationId xmlns:a16="http://schemas.microsoft.com/office/drawing/2014/main" id="{F5BEE0D9-24FB-4E9E-8C79-70D147C53C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26139" y="3821113"/>
              <a:ext cx="184150" cy="77788"/>
            </a:xfrm>
            <a:custGeom>
              <a:avLst/>
              <a:gdLst>
                <a:gd name="T0" fmla="*/ 50 w 115"/>
                <a:gd name="T1" fmla="*/ 41 h 48"/>
                <a:gd name="T2" fmla="*/ 57 w 115"/>
                <a:gd name="T3" fmla="*/ 33 h 48"/>
                <a:gd name="T4" fmla="*/ 65 w 115"/>
                <a:gd name="T5" fmla="*/ 41 h 48"/>
                <a:gd name="T6" fmla="*/ 57 w 115"/>
                <a:gd name="T7" fmla="*/ 48 h 48"/>
                <a:gd name="T8" fmla="*/ 50 w 115"/>
                <a:gd name="T9" fmla="*/ 41 h 48"/>
                <a:gd name="T10" fmla="*/ 34 w 115"/>
                <a:gd name="T11" fmla="*/ 44 h 48"/>
                <a:gd name="T12" fmla="*/ 30 w 115"/>
                <a:gd name="T13" fmla="*/ 34 h 48"/>
                <a:gd name="T14" fmla="*/ 40 w 115"/>
                <a:gd name="T15" fmla="*/ 30 h 48"/>
                <a:gd name="T16" fmla="*/ 44 w 115"/>
                <a:gd name="T17" fmla="*/ 40 h 48"/>
                <a:gd name="T18" fmla="*/ 37 w 115"/>
                <a:gd name="T19" fmla="*/ 44 h 48"/>
                <a:gd name="T20" fmla="*/ 34 w 115"/>
                <a:gd name="T21" fmla="*/ 44 h 48"/>
                <a:gd name="T22" fmla="*/ 71 w 115"/>
                <a:gd name="T23" fmla="*/ 40 h 48"/>
                <a:gd name="T24" fmla="*/ 75 w 115"/>
                <a:gd name="T25" fmla="*/ 30 h 48"/>
                <a:gd name="T26" fmla="*/ 85 w 115"/>
                <a:gd name="T27" fmla="*/ 34 h 48"/>
                <a:gd name="T28" fmla="*/ 81 w 115"/>
                <a:gd name="T29" fmla="*/ 44 h 48"/>
                <a:gd name="T30" fmla="*/ 78 w 115"/>
                <a:gd name="T31" fmla="*/ 44 h 48"/>
                <a:gd name="T32" fmla="*/ 71 w 115"/>
                <a:gd name="T33" fmla="*/ 40 h 48"/>
                <a:gd name="T34" fmla="*/ 15 w 115"/>
                <a:gd name="T35" fmla="*/ 31 h 48"/>
                <a:gd name="T36" fmla="*/ 15 w 115"/>
                <a:gd name="T37" fmla="*/ 20 h 48"/>
                <a:gd name="T38" fmla="*/ 25 w 115"/>
                <a:gd name="T39" fmla="*/ 20 h 48"/>
                <a:gd name="T40" fmla="*/ 25 w 115"/>
                <a:gd name="T41" fmla="*/ 31 h 48"/>
                <a:gd name="T42" fmla="*/ 20 w 115"/>
                <a:gd name="T43" fmla="*/ 33 h 48"/>
                <a:gd name="T44" fmla="*/ 15 w 115"/>
                <a:gd name="T45" fmla="*/ 31 h 48"/>
                <a:gd name="T46" fmla="*/ 90 w 115"/>
                <a:gd name="T47" fmla="*/ 30 h 48"/>
                <a:gd name="T48" fmla="*/ 90 w 115"/>
                <a:gd name="T49" fmla="*/ 20 h 48"/>
                <a:gd name="T50" fmla="*/ 100 w 115"/>
                <a:gd name="T51" fmla="*/ 20 h 48"/>
                <a:gd name="T52" fmla="*/ 100 w 115"/>
                <a:gd name="T53" fmla="*/ 30 h 48"/>
                <a:gd name="T54" fmla="*/ 95 w 115"/>
                <a:gd name="T55" fmla="*/ 33 h 48"/>
                <a:gd name="T56" fmla="*/ 90 w 115"/>
                <a:gd name="T57" fmla="*/ 30 h 48"/>
                <a:gd name="T58" fmla="*/ 2 w 115"/>
                <a:gd name="T59" fmla="*/ 11 h 48"/>
                <a:gd name="T60" fmla="*/ 2 w 115"/>
                <a:gd name="T61" fmla="*/ 11 h 48"/>
                <a:gd name="T62" fmla="*/ 6 w 115"/>
                <a:gd name="T63" fmla="*/ 1 h 48"/>
                <a:gd name="T64" fmla="*/ 15 w 115"/>
                <a:gd name="T65" fmla="*/ 5 h 48"/>
                <a:gd name="T66" fmla="*/ 11 w 115"/>
                <a:gd name="T67" fmla="*/ 15 h 48"/>
                <a:gd name="T68" fmla="*/ 8 w 115"/>
                <a:gd name="T69" fmla="*/ 15 h 48"/>
                <a:gd name="T70" fmla="*/ 2 w 115"/>
                <a:gd name="T71" fmla="*/ 11 h 48"/>
                <a:gd name="T72" fmla="*/ 104 w 115"/>
                <a:gd name="T73" fmla="*/ 15 h 48"/>
                <a:gd name="T74" fmla="*/ 100 w 115"/>
                <a:gd name="T75" fmla="*/ 5 h 48"/>
                <a:gd name="T76" fmla="*/ 109 w 115"/>
                <a:gd name="T77" fmla="*/ 1 h 48"/>
                <a:gd name="T78" fmla="*/ 113 w 115"/>
                <a:gd name="T79" fmla="*/ 11 h 48"/>
                <a:gd name="T80" fmla="*/ 106 w 115"/>
                <a:gd name="T81" fmla="*/ 15 h 48"/>
                <a:gd name="T82" fmla="*/ 104 w 115"/>
                <a:gd name="T83" fmla="*/ 1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5" h="48">
                  <a:moveTo>
                    <a:pt x="50" y="41"/>
                  </a:moveTo>
                  <a:cubicBezTo>
                    <a:pt x="50" y="37"/>
                    <a:pt x="53" y="33"/>
                    <a:pt x="57" y="33"/>
                  </a:cubicBezTo>
                  <a:cubicBezTo>
                    <a:pt x="62" y="33"/>
                    <a:pt x="65" y="37"/>
                    <a:pt x="65" y="41"/>
                  </a:cubicBezTo>
                  <a:cubicBezTo>
                    <a:pt x="65" y="45"/>
                    <a:pt x="62" y="48"/>
                    <a:pt x="57" y="48"/>
                  </a:cubicBezTo>
                  <a:cubicBezTo>
                    <a:pt x="53" y="48"/>
                    <a:pt x="50" y="45"/>
                    <a:pt x="50" y="41"/>
                  </a:cubicBezTo>
                  <a:close/>
                  <a:moveTo>
                    <a:pt x="34" y="44"/>
                  </a:moveTo>
                  <a:cubicBezTo>
                    <a:pt x="30" y="42"/>
                    <a:pt x="29" y="38"/>
                    <a:pt x="30" y="34"/>
                  </a:cubicBezTo>
                  <a:cubicBezTo>
                    <a:pt x="32" y="30"/>
                    <a:pt x="36" y="28"/>
                    <a:pt x="40" y="30"/>
                  </a:cubicBezTo>
                  <a:cubicBezTo>
                    <a:pt x="44" y="31"/>
                    <a:pt x="46" y="36"/>
                    <a:pt x="44" y="40"/>
                  </a:cubicBezTo>
                  <a:cubicBezTo>
                    <a:pt x="43" y="42"/>
                    <a:pt x="40" y="44"/>
                    <a:pt x="37" y="44"/>
                  </a:cubicBezTo>
                  <a:cubicBezTo>
                    <a:pt x="36" y="44"/>
                    <a:pt x="35" y="44"/>
                    <a:pt x="34" y="44"/>
                  </a:cubicBezTo>
                  <a:close/>
                  <a:moveTo>
                    <a:pt x="71" y="40"/>
                  </a:moveTo>
                  <a:cubicBezTo>
                    <a:pt x="69" y="36"/>
                    <a:pt x="71" y="31"/>
                    <a:pt x="75" y="30"/>
                  </a:cubicBezTo>
                  <a:cubicBezTo>
                    <a:pt x="79" y="28"/>
                    <a:pt x="83" y="30"/>
                    <a:pt x="85" y="34"/>
                  </a:cubicBezTo>
                  <a:cubicBezTo>
                    <a:pt x="86" y="38"/>
                    <a:pt x="84" y="42"/>
                    <a:pt x="81" y="44"/>
                  </a:cubicBezTo>
                  <a:cubicBezTo>
                    <a:pt x="80" y="44"/>
                    <a:pt x="79" y="44"/>
                    <a:pt x="78" y="44"/>
                  </a:cubicBezTo>
                  <a:cubicBezTo>
                    <a:pt x="75" y="44"/>
                    <a:pt x="72" y="42"/>
                    <a:pt x="71" y="40"/>
                  </a:cubicBezTo>
                  <a:close/>
                  <a:moveTo>
                    <a:pt x="15" y="31"/>
                  </a:moveTo>
                  <a:cubicBezTo>
                    <a:pt x="12" y="28"/>
                    <a:pt x="12" y="23"/>
                    <a:pt x="15" y="20"/>
                  </a:cubicBezTo>
                  <a:cubicBezTo>
                    <a:pt x="18" y="17"/>
                    <a:pt x="22" y="17"/>
                    <a:pt x="25" y="20"/>
                  </a:cubicBezTo>
                  <a:cubicBezTo>
                    <a:pt x="28" y="23"/>
                    <a:pt x="28" y="28"/>
                    <a:pt x="25" y="31"/>
                  </a:cubicBezTo>
                  <a:cubicBezTo>
                    <a:pt x="24" y="32"/>
                    <a:pt x="22" y="33"/>
                    <a:pt x="20" y="33"/>
                  </a:cubicBezTo>
                  <a:cubicBezTo>
                    <a:pt x="18" y="33"/>
                    <a:pt x="16" y="32"/>
                    <a:pt x="15" y="31"/>
                  </a:cubicBezTo>
                  <a:close/>
                  <a:moveTo>
                    <a:pt x="90" y="30"/>
                  </a:moveTo>
                  <a:cubicBezTo>
                    <a:pt x="87" y="28"/>
                    <a:pt x="87" y="23"/>
                    <a:pt x="90" y="20"/>
                  </a:cubicBezTo>
                  <a:cubicBezTo>
                    <a:pt x="93" y="17"/>
                    <a:pt x="97" y="17"/>
                    <a:pt x="100" y="20"/>
                  </a:cubicBezTo>
                  <a:cubicBezTo>
                    <a:pt x="103" y="23"/>
                    <a:pt x="103" y="28"/>
                    <a:pt x="100" y="30"/>
                  </a:cubicBezTo>
                  <a:cubicBezTo>
                    <a:pt x="99" y="32"/>
                    <a:pt x="97" y="33"/>
                    <a:pt x="95" y="33"/>
                  </a:cubicBezTo>
                  <a:cubicBezTo>
                    <a:pt x="93" y="33"/>
                    <a:pt x="91" y="32"/>
                    <a:pt x="90" y="30"/>
                  </a:cubicBezTo>
                  <a:close/>
                  <a:moveTo>
                    <a:pt x="2" y="11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0" y="7"/>
                    <a:pt x="2" y="3"/>
                    <a:pt x="6" y="1"/>
                  </a:cubicBezTo>
                  <a:cubicBezTo>
                    <a:pt x="9" y="0"/>
                    <a:pt x="14" y="1"/>
                    <a:pt x="15" y="5"/>
                  </a:cubicBezTo>
                  <a:cubicBezTo>
                    <a:pt x="17" y="9"/>
                    <a:pt x="15" y="13"/>
                    <a:pt x="11" y="15"/>
                  </a:cubicBezTo>
                  <a:cubicBezTo>
                    <a:pt x="10" y="15"/>
                    <a:pt x="9" y="15"/>
                    <a:pt x="8" y="15"/>
                  </a:cubicBezTo>
                  <a:cubicBezTo>
                    <a:pt x="5" y="15"/>
                    <a:pt x="3" y="14"/>
                    <a:pt x="2" y="11"/>
                  </a:cubicBezTo>
                  <a:close/>
                  <a:moveTo>
                    <a:pt x="104" y="15"/>
                  </a:moveTo>
                  <a:cubicBezTo>
                    <a:pt x="100" y="13"/>
                    <a:pt x="98" y="9"/>
                    <a:pt x="100" y="5"/>
                  </a:cubicBezTo>
                  <a:cubicBezTo>
                    <a:pt x="101" y="1"/>
                    <a:pt x="106" y="0"/>
                    <a:pt x="109" y="1"/>
                  </a:cubicBezTo>
                  <a:cubicBezTo>
                    <a:pt x="113" y="3"/>
                    <a:pt x="115" y="7"/>
                    <a:pt x="113" y="11"/>
                  </a:cubicBezTo>
                  <a:cubicBezTo>
                    <a:pt x="112" y="14"/>
                    <a:pt x="109" y="15"/>
                    <a:pt x="106" y="15"/>
                  </a:cubicBezTo>
                  <a:cubicBezTo>
                    <a:pt x="105" y="15"/>
                    <a:pt x="105" y="15"/>
                    <a:pt x="104" y="15"/>
                  </a:cubicBezTo>
                  <a:close/>
                </a:path>
              </a:pathLst>
            </a:custGeom>
            <a:solidFill>
              <a:srgbClr val="711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Freeform 394">
              <a:extLst>
                <a:ext uri="{FF2B5EF4-FFF2-40B4-BE49-F238E27FC236}">
                  <a16:creationId xmlns:a16="http://schemas.microsoft.com/office/drawing/2014/main" id="{1728698F-6D25-4C7C-96D4-62F7798F8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1376" y="3789363"/>
              <a:ext cx="23813" cy="23813"/>
            </a:xfrm>
            <a:custGeom>
              <a:avLst/>
              <a:gdLst>
                <a:gd name="T0" fmla="*/ 7 w 15"/>
                <a:gd name="T1" fmla="*/ 15 h 15"/>
                <a:gd name="T2" fmla="*/ 2 w 15"/>
                <a:gd name="T3" fmla="*/ 13 h 15"/>
                <a:gd name="T4" fmla="*/ 0 w 15"/>
                <a:gd name="T5" fmla="*/ 8 h 15"/>
                <a:gd name="T6" fmla="*/ 2 w 15"/>
                <a:gd name="T7" fmla="*/ 2 h 15"/>
                <a:gd name="T8" fmla="*/ 7 w 15"/>
                <a:gd name="T9" fmla="*/ 0 h 15"/>
                <a:gd name="T10" fmla="*/ 13 w 15"/>
                <a:gd name="T11" fmla="*/ 2 h 15"/>
                <a:gd name="T12" fmla="*/ 15 w 15"/>
                <a:gd name="T13" fmla="*/ 8 h 15"/>
                <a:gd name="T14" fmla="*/ 13 w 15"/>
                <a:gd name="T15" fmla="*/ 13 h 15"/>
                <a:gd name="T16" fmla="*/ 7 w 15"/>
                <a:gd name="T1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5">
                  <a:moveTo>
                    <a:pt x="7" y="15"/>
                  </a:moveTo>
                  <a:cubicBezTo>
                    <a:pt x="5" y="15"/>
                    <a:pt x="3" y="14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6"/>
                    <a:pt x="1" y="4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9" y="0"/>
                    <a:pt x="11" y="1"/>
                    <a:pt x="13" y="2"/>
                  </a:cubicBezTo>
                  <a:cubicBezTo>
                    <a:pt x="14" y="4"/>
                    <a:pt x="15" y="6"/>
                    <a:pt x="15" y="8"/>
                  </a:cubicBezTo>
                  <a:cubicBezTo>
                    <a:pt x="15" y="10"/>
                    <a:pt x="14" y="12"/>
                    <a:pt x="13" y="13"/>
                  </a:cubicBezTo>
                  <a:cubicBezTo>
                    <a:pt x="11" y="14"/>
                    <a:pt x="9" y="15"/>
                    <a:pt x="7" y="15"/>
                  </a:cubicBezTo>
                  <a:close/>
                </a:path>
              </a:pathLst>
            </a:custGeom>
            <a:solidFill>
              <a:srgbClr val="711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Freeform 395">
              <a:extLst>
                <a:ext uri="{FF2B5EF4-FFF2-40B4-BE49-F238E27FC236}">
                  <a16:creationId xmlns:a16="http://schemas.microsoft.com/office/drawing/2014/main" id="{38AE9736-6CDC-4E71-9939-998B3137B3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6626" y="3808413"/>
              <a:ext cx="107950" cy="225425"/>
            </a:xfrm>
            <a:custGeom>
              <a:avLst/>
              <a:gdLst>
                <a:gd name="T0" fmla="*/ 55 w 67"/>
                <a:gd name="T1" fmla="*/ 0 h 140"/>
                <a:gd name="T2" fmla="*/ 67 w 67"/>
                <a:gd name="T3" fmla="*/ 43 h 140"/>
                <a:gd name="T4" fmla="*/ 48 w 67"/>
                <a:gd name="T5" fmla="*/ 50 h 140"/>
                <a:gd name="T6" fmla="*/ 67 w 67"/>
                <a:gd name="T7" fmla="*/ 60 h 140"/>
                <a:gd name="T8" fmla="*/ 0 w 67"/>
                <a:gd name="T9" fmla="*/ 140 h 140"/>
                <a:gd name="T10" fmla="*/ 0 w 67"/>
                <a:gd name="T11" fmla="*/ 125 h 140"/>
                <a:gd name="T12" fmla="*/ 50 w 67"/>
                <a:gd name="T13" fmla="*/ 0 h 140"/>
                <a:gd name="T14" fmla="*/ 55 w 67"/>
                <a:gd name="T1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140">
                  <a:moveTo>
                    <a:pt x="55" y="0"/>
                  </a:moveTo>
                  <a:cubicBezTo>
                    <a:pt x="55" y="0"/>
                    <a:pt x="67" y="19"/>
                    <a:pt x="67" y="43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67" y="60"/>
                    <a:pt x="55" y="124"/>
                    <a:pt x="0" y="140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50" y="0"/>
                    <a:pt x="50" y="0"/>
                    <a:pt x="50" y="0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B370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Freeform 396">
              <a:extLst>
                <a:ext uri="{FF2B5EF4-FFF2-40B4-BE49-F238E27FC236}">
                  <a16:creationId xmlns:a16="http://schemas.microsoft.com/office/drawing/2014/main" id="{78B5A418-2E94-4E85-8D61-D73F7ED3C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8676" y="3808413"/>
              <a:ext cx="107950" cy="225425"/>
            </a:xfrm>
            <a:custGeom>
              <a:avLst/>
              <a:gdLst>
                <a:gd name="T0" fmla="*/ 13 w 67"/>
                <a:gd name="T1" fmla="*/ 0 h 140"/>
                <a:gd name="T2" fmla="*/ 0 w 67"/>
                <a:gd name="T3" fmla="*/ 43 h 140"/>
                <a:gd name="T4" fmla="*/ 20 w 67"/>
                <a:gd name="T5" fmla="*/ 50 h 140"/>
                <a:gd name="T6" fmla="*/ 0 w 67"/>
                <a:gd name="T7" fmla="*/ 60 h 140"/>
                <a:gd name="T8" fmla="*/ 67 w 67"/>
                <a:gd name="T9" fmla="*/ 140 h 140"/>
                <a:gd name="T10" fmla="*/ 67 w 67"/>
                <a:gd name="T11" fmla="*/ 125 h 140"/>
                <a:gd name="T12" fmla="*/ 18 w 67"/>
                <a:gd name="T13" fmla="*/ 0 h 140"/>
                <a:gd name="T14" fmla="*/ 13 w 67"/>
                <a:gd name="T1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140">
                  <a:moveTo>
                    <a:pt x="13" y="0"/>
                  </a:moveTo>
                  <a:cubicBezTo>
                    <a:pt x="13" y="0"/>
                    <a:pt x="0" y="19"/>
                    <a:pt x="0" y="43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13" y="124"/>
                    <a:pt x="67" y="140"/>
                  </a:cubicBezTo>
                  <a:cubicBezTo>
                    <a:pt x="67" y="125"/>
                    <a:pt x="67" y="125"/>
                    <a:pt x="67" y="125"/>
                  </a:cubicBezTo>
                  <a:cubicBezTo>
                    <a:pt x="18" y="0"/>
                    <a:pt x="18" y="0"/>
                    <a:pt x="18" y="0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rgbClr val="C785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Freeform 397">
              <a:extLst>
                <a:ext uri="{FF2B5EF4-FFF2-40B4-BE49-F238E27FC236}">
                  <a16:creationId xmlns:a16="http://schemas.microsoft.com/office/drawing/2014/main" id="{2DDF7D60-D6CA-4BE0-BD53-7DF80537C8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8039" y="3594100"/>
              <a:ext cx="128588" cy="260350"/>
            </a:xfrm>
            <a:custGeom>
              <a:avLst/>
              <a:gdLst>
                <a:gd name="T0" fmla="*/ 0 w 80"/>
                <a:gd name="T1" fmla="*/ 80 h 161"/>
                <a:gd name="T2" fmla="*/ 80 w 80"/>
                <a:gd name="T3" fmla="*/ 161 h 161"/>
                <a:gd name="T4" fmla="*/ 80 w 80"/>
                <a:gd name="T5" fmla="*/ 0 h 161"/>
                <a:gd name="T6" fmla="*/ 0 w 80"/>
                <a:gd name="T7" fmla="*/ 8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161">
                  <a:moveTo>
                    <a:pt x="0" y="80"/>
                  </a:moveTo>
                  <a:cubicBezTo>
                    <a:pt x="0" y="125"/>
                    <a:pt x="36" y="161"/>
                    <a:pt x="80" y="161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36" y="0"/>
                    <a:pt x="0" y="36"/>
                    <a:pt x="0" y="80"/>
                  </a:cubicBezTo>
                  <a:close/>
                </a:path>
              </a:pathLst>
            </a:custGeom>
            <a:solidFill>
              <a:srgbClr val="EDDE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Freeform 398">
              <a:extLst>
                <a:ext uri="{FF2B5EF4-FFF2-40B4-BE49-F238E27FC236}">
                  <a16:creationId xmlns:a16="http://schemas.microsoft.com/office/drawing/2014/main" id="{EC9DFB3E-71EB-4E9F-8965-1BF194118D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6626" y="3594100"/>
              <a:ext cx="131763" cy="260350"/>
            </a:xfrm>
            <a:custGeom>
              <a:avLst/>
              <a:gdLst>
                <a:gd name="T0" fmla="*/ 0 w 81"/>
                <a:gd name="T1" fmla="*/ 0 h 161"/>
                <a:gd name="T2" fmla="*/ 0 w 81"/>
                <a:gd name="T3" fmla="*/ 161 h 161"/>
                <a:gd name="T4" fmla="*/ 81 w 81"/>
                <a:gd name="T5" fmla="*/ 80 h 161"/>
                <a:gd name="T6" fmla="*/ 0 w 81"/>
                <a:gd name="T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161">
                  <a:moveTo>
                    <a:pt x="0" y="0"/>
                  </a:moveTo>
                  <a:cubicBezTo>
                    <a:pt x="0" y="161"/>
                    <a:pt x="0" y="161"/>
                    <a:pt x="0" y="161"/>
                  </a:cubicBezTo>
                  <a:cubicBezTo>
                    <a:pt x="45" y="161"/>
                    <a:pt x="81" y="125"/>
                    <a:pt x="81" y="80"/>
                  </a:cubicBezTo>
                  <a:cubicBezTo>
                    <a:pt x="81" y="36"/>
                    <a:pt x="45" y="0"/>
                    <a:pt x="0" y="0"/>
                  </a:cubicBezTo>
                  <a:close/>
                </a:path>
              </a:pathLst>
            </a:custGeom>
            <a:solidFill>
              <a:srgbClr val="DFC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Freeform 399">
              <a:extLst>
                <a:ext uri="{FF2B5EF4-FFF2-40B4-BE49-F238E27FC236}">
                  <a16:creationId xmlns:a16="http://schemas.microsoft.com/office/drawing/2014/main" id="{B32E5AF5-3B27-4201-88A9-3644021EE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2001" y="3503613"/>
              <a:ext cx="366713" cy="339725"/>
            </a:xfrm>
            <a:custGeom>
              <a:avLst/>
              <a:gdLst>
                <a:gd name="T0" fmla="*/ 78 w 228"/>
                <a:gd name="T1" fmla="*/ 211 h 211"/>
                <a:gd name="T2" fmla="*/ 12 w 228"/>
                <a:gd name="T3" fmla="*/ 211 h 211"/>
                <a:gd name="T4" fmla="*/ 0 w 228"/>
                <a:gd name="T5" fmla="*/ 140 h 211"/>
                <a:gd name="T6" fmla="*/ 116 w 228"/>
                <a:gd name="T7" fmla="*/ 20 h 211"/>
                <a:gd name="T8" fmla="*/ 185 w 228"/>
                <a:gd name="T9" fmla="*/ 52 h 211"/>
                <a:gd name="T10" fmla="*/ 205 w 228"/>
                <a:gd name="T11" fmla="*/ 211 h 211"/>
                <a:gd name="T12" fmla="*/ 140 w 228"/>
                <a:gd name="T13" fmla="*/ 211 h 211"/>
                <a:gd name="T14" fmla="*/ 167 w 228"/>
                <a:gd name="T15" fmla="*/ 122 h 211"/>
                <a:gd name="T16" fmla="*/ 124 w 228"/>
                <a:gd name="T17" fmla="*/ 78 h 211"/>
                <a:gd name="T18" fmla="*/ 50 w 228"/>
                <a:gd name="T19" fmla="*/ 136 h 211"/>
                <a:gd name="T20" fmla="*/ 78 w 228"/>
                <a:gd name="T21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8" h="211">
                  <a:moveTo>
                    <a:pt x="78" y="211"/>
                  </a:moveTo>
                  <a:cubicBezTo>
                    <a:pt x="12" y="211"/>
                    <a:pt x="12" y="211"/>
                    <a:pt x="12" y="211"/>
                  </a:cubicBezTo>
                  <a:cubicBezTo>
                    <a:pt x="12" y="211"/>
                    <a:pt x="0" y="192"/>
                    <a:pt x="0" y="140"/>
                  </a:cubicBezTo>
                  <a:cubicBezTo>
                    <a:pt x="0" y="89"/>
                    <a:pt x="50" y="0"/>
                    <a:pt x="116" y="20"/>
                  </a:cubicBezTo>
                  <a:cubicBezTo>
                    <a:pt x="116" y="20"/>
                    <a:pt x="148" y="5"/>
                    <a:pt x="185" y="52"/>
                  </a:cubicBezTo>
                  <a:cubicBezTo>
                    <a:pt x="223" y="99"/>
                    <a:pt x="228" y="171"/>
                    <a:pt x="205" y="211"/>
                  </a:cubicBezTo>
                  <a:cubicBezTo>
                    <a:pt x="140" y="211"/>
                    <a:pt x="140" y="211"/>
                    <a:pt x="140" y="211"/>
                  </a:cubicBezTo>
                  <a:cubicBezTo>
                    <a:pt x="140" y="211"/>
                    <a:pt x="176" y="172"/>
                    <a:pt x="167" y="122"/>
                  </a:cubicBezTo>
                  <a:cubicBezTo>
                    <a:pt x="167" y="122"/>
                    <a:pt x="132" y="116"/>
                    <a:pt x="124" y="78"/>
                  </a:cubicBezTo>
                  <a:cubicBezTo>
                    <a:pt x="124" y="78"/>
                    <a:pt x="114" y="124"/>
                    <a:pt x="50" y="136"/>
                  </a:cubicBezTo>
                  <a:cubicBezTo>
                    <a:pt x="50" y="136"/>
                    <a:pt x="54" y="181"/>
                    <a:pt x="78" y="211"/>
                  </a:cubicBezTo>
                  <a:close/>
                </a:path>
              </a:pathLst>
            </a:custGeom>
            <a:solidFill>
              <a:srgbClr val="3A2F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1" name="CuadroTexto 40">
            <a:extLst>
              <a:ext uri="{FF2B5EF4-FFF2-40B4-BE49-F238E27FC236}">
                <a16:creationId xmlns:a16="http://schemas.microsoft.com/office/drawing/2014/main" id="{EE305BF6-3000-4FE3-9C68-2659364EB690}"/>
              </a:ext>
            </a:extLst>
          </p:cNvPr>
          <p:cNvSpPr txBox="1"/>
          <p:nvPr/>
        </p:nvSpPr>
        <p:spPr>
          <a:xfrm>
            <a:off x="7219675" y="2246666"/>
            <a:ext cx="1069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s-ES" sz="2400" kern="0" dirty="0">
                <a:solidFill>
                  <a:srgbClr val="37474F"/>
                </a:solidFill>
                <a:latin typeface="Noto Sans SemiBold" panose="020B0502040504020204" pitchFamily="34" charset="0"/>
                <a:cs typeface="Arial"/>
                <a:sym typeface="Arial"/>
              </a:rPr>
              <a:t>48.3%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37DBAF49-944B-42F8-8CB9-7680BD490191}"/>
              </a:ext>
            </a:extLst>
          </p:cNvPr>
          <p:cNvSpPr txBox="1"/>
          <p:nvPr/>
        </p:nvSpPr>
        <p:spPr>
          <a:xfrm>
            <a:off x="9792318" y="2281161"/>
            <a:ext cx="1069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s-ES" sz="2400" kern="0" dirty="0">
                <a:solidFill>
                  <a:srgbClr val="37474F"/>
                </a:solidFill>
                <a:latin typeface="Noto Sans SemiBold" panose="020B0502040504020204" pitchFamily="34" charset="0"/>
                <a:cs typeface="Arial"/>
                <a:sym typeface="Arial"/>
              </a:rPr>
              <a:t>51.7%</a:t>
            </a:r>
          </a:p>
        </p:txBody>
      </p:sp>
      <p:sp>
        <p:nvSpPr>
          <p:cNvPr id="84" name="Google Shape;5155;p37"/>
          <p:cNvSpPr txBox="1">
            <a:spLocks noGrp="1"/>
          </p:cNvSpPr>
          <p:nvPr>
            <p:ph type="ctrTitle" idx="4294967295"/>
          </p:nvPr>
        </p:nvSpPr>
        <p:spPr>
          <a:xfrm>
            <a:off x="3009900" y="12700"/>
            <a:ext cx="9182100" cy="1046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MX" sz="2600" dirty="0">
                <a:solidFill>
                  <a:schemeClr val="accent4">
                    <a:lumMod val="75000"/>
                  </a:schemeClr>
                </a:solidFill>
                <a:latin typeface="Noto Sans ExtraBold" panose="020B0502040504020204" pitchFamily="34" charset="0"/>
              </a:rPr>
              <a:t>USUARIOS INSCRITOS DICIEMBRE 2018 – MARZO 2025</a:t>
            </a:r>
            <a:br>
              <a:rPr lang="es-MX" sz="2600" dirty="0">
                <a:solidFill>
                  <a:schemeClr val="accent4">
                    <a:lumMod val="75000"/>
                  </a:schemeClr>
                </a:solidFill>
                <a:latin typeface="Noto Sans ExtraBold" panose="020B0502040504020204" pitchFamily="34" charset="0"/>
              </a:rPr>
            </a:br>
            <a:r>
              <a:rPr lang="es-MX" sz="2600" dirty="0">
                <a:solidFill>
                  <a:schemeClr val="accent4">
                    <a:lumMod val="75000"/>
                  </a:schemeClr>
                </a:solidFill>
                <a:latin typeface="Noto Sans ExtraBold" panose="020B0502040504020204" pitchFamily="34" charset="0"/>
              </a:rPr>
              <a:t>PROCADIST</a:t>
            </a:r>
          </a:p>
        </p:txBody>
      </p:sp>
    </p:spTree>
    <p:extLst>
      <p:ext uri="{BB962C8B-B14F-4D97-AF65-F5344CB8AC3E}">
        <p14:creationId xmlns:p14="http://schemas.microsoft.com/office/powerpoint/2010/main" val="33028840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0">
          <a:extLst>
            <a:ext uri="{FF2B5EF4-FFF2-40B4-BE49-F238E27FC236}">
              <a16:creationId xmlns:a16="http://schemas.microsoft.com/office/drawing/2014/main" id="{5402A2DC-71E4-AD0C-92F2-980B6418FC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5155;p37">
            <a:extLst>
              <a:ext uri="{FF2B5EF4-FFF2-40B4-BE49-F238E27FC236}">
                <a16:creationId xmlns:a16="http://schemas.microsoft.com/office/drawing/2014/main" id="{DEAE3EF0-DC27-9364-92E9-C63695B206C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3019424" y="3175"/>
            <a:ext cx="9172575" cy="144650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MX" sz="2600" dirty="0">
                <a:solidFill>
                  <a:schemeClr val="accent4">
                    <a:lumMod val="75000"/>
                  </a:schemeClr>
                </a:solidFill>
                <a:latin typeface="Noto Sans ExtraBold" panose="020B0502040504020204" pitchFamily="34" charset="0"/>
              </a:rPr>
              <a:t>PROCADIST</a:t>
            </a:r>
            <a:br>
              <a:rPr lang="es-MX" sz="2600" dirty="0">
                <a:solidFill>
                  <a:schemeClr val="accent4">
                    <a:lumMod val="75000"/>
                  </a:schemeClr>
                </a:solidFill>
                <a:latin typeface="Noto Sans ExtraBold" panose="020B0502040504020204" pitchFamily="34" charset="0"/>
              </a:rPr>
            </a:br>
            <a:r>
              <a:rPr lang="es-MX" sz="2600" dirty="0">
                <a:solidFill>
                  <a:schemeClr val="accent4">
                    <a:lumMod val="75000"/>
                  </a:schemeClr>
                </a:solidFill>
                <a:latin typeface="Noto Sans ExtraBold" panose="020B0502040504020204" pitchFamily="34" charset="0"/>
              </a:rPr>
              <a:t>USUARIOS INSCRITOS DICIEMBRE 2018 – MARZO 2025 POR AÑO</a:t>
            </a:r>
            <a:endParaRPr sz="2600" dirty="0">
              <a:solidFill>
                <a:schemeClr val="accent4">
                  <a:lumMod val="75000"/>
                </a:schemeClr>
              </a:solidFill>
              <a:latin typeface="Noto Sans ExtraBold" panose="020B0502040504020204" pitchFamily="34" charset="0"/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7E1B3EFE-6E48-F0BF-9655-FC55626F69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2151357"/>
              </p:ext>
            </p:extLst>
          </p:nvPr>
        </p:nvGraphicFramePr>
        <p:xfrm>
          <a:off x="542925" y="1165975"/>
          <a:ext cx="11258549" cy="5566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68610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0">
          <a:extLst>
            <a:ext uri="{FF2B5EF4-FFF2-40B4-BE49-F238E27FC236}">
              <a16:creationId xmlns:a16="http://schemas.microsoft.com/office/drawing/2014/main" id="{C51E5D79-3FBB-3F2D-531F-CE1DF67077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5155;p37">
            <a:extLst>
              <a:ext uri="{FF2B5EF4-FFF2-40B4-BE49-F238E27FC236}">
                <a16:creationId xmlns:a16="http://schemas.microsoft.com/office/drawing/2014/main" id="{D19E66F0-DBBF-903E-4C70-12B0EC9FFABB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3019425" y="3175"/>
            <a:ext cx="9172575" cy="1046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MX" sz="2600" dirty="0">
                <a:solidFill>
                  <a:schemeClr val="accent4">
                    <a:lumMod val="75000"/>
                  </a:schemeClr>
                </a:solidFill>
                <a:latin typeface="Noto Sans ExtraBold" panose="020B0502040504020204" pitchFamily="34" charset="0"/>
              </a:rPr>
              <a:t>PROCADIST</a:t>
            </a:r>
            <a:br>
              <a:rPr lang="es-MX" sz="2600" dirty="0">
                <a:solidFill>
                  <a:schemeClr val="accent4">
                    <a:lumMod val="75000"/>
                  </a:schemeClr>
                </a:solidFill>
                <a:latin typeface="Noto Sans ExtraBold" panose="020B0502040504020204" pitchFamily="34" charset="0"/>
              </a:rPr>
            </a:br>
            <a:r>
              <a:rPr lang="es-MX" sz="2600" dirty="0">
                <a:solidFill>
                  <a:schemeClr val="accent4">
                    <a:lumMod val="75000"/>
                  </a:schemeClr>
                </a:solidFill>
                <a:latin typeface="Noto Sans ExtraBold" panose="020B0502040504020204" pitchFamily="34" charset="0"/>
              </a:rPr>
              <a:t>EFICIENCIA TERMINAL DICIEMBRE 2018 – MARZO 2025</a:t>
            </a:r>
            <a:endParaRPr sz="2600" dirty="0">
              <a:solidFill>
                <a:schemeClr val="accent4">
                  <a:lumMod val="75000"/>
                </a:schemeClr>
              </a:solidFill>
              <a:latin typeface="Noto Sans ExtraBold" panose="020B0502040504020204" pitchFamily="34" charset="0"/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9235CECD-7328-DF5C-1EBF-EA6F557FE2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5697109"/>
              </p:ext>
            </p:extLst>
          </p:nvPr>
        </p:nvGraphicFramePr>
        <p:xfrm>
          <a:off x="586526" y="1319056"/>
          <a:ext cx="11281624" cy="4292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" name="Grupo 3">
            <a:extLst>
              <a:ext uri="{FF2B5EF4-FFF2-40B4-BE49-F238E27FC236}">
                <a16:creationId xmlns:a16="http://schemas.microsoft.com/office/drawing/2014/main" id="{26F17542-CEF3-3061-843C-9282DF9A151F}"/>
              </a:ext>
            </a:extLst>
          </p:cNvPr>
          <p:cNvGrpSpPr/>
          <p:nvPr/>
        </p:nvGrpSpPr>
        <p:grpSpPr>
          <a:xfrm>
            <a:off x="119974" y="5028721"/>
            <a:ext cx="2042202" cy="1770178"/>
            <a:chOff x="165395" y="1160795"/>
            <a:chExt cx="2179220" cy="1676190"/>
          </a:xfrm>
        </p:grpSpPr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3DF9CB4F-7B23-66BE-66F1-79A4D4375656}"/>
                </a:ext>
              </a:extLst>
            </p:cNvPr>
            <p:cNvGrpSpPr/>
            <p:nvPr/>
          </p:nvGrpSpPr>
          <p:grpSpPr>
            <a:xfrm>
              <a:off x="165395" y="1160795"/>
              <a:ext cx="2179220" cy="1676190"/>
              <a:chOff x="632465" y="2051422"/>
              <a:chExt cx="2669993" cy="1737254"/>
            </a:xfrm>
          </p:grpSpPr>
          <p:grpSp>
            <p:nvGrpSpPr>
              <p:cNvPr id="7" name="Grupo 6">
                <a:extLst>
                  <a:ext uri="{FF2B5EF4-FFF2-40B4-BE49-F238E27FC236}">
                    <a16:creationId xmlns:a16="http://schemas.microsoft.com/office/drawing/2014/main" id="{4D39753A-E0A6-EA4B-8245-270C613C1954}"/>
                  </a:ext>
                </a:extLst>
              </p:cNvPr>
              <p:cNvGrpSpPr/>
              <p:nvPr/>
            </p:nvGrpSpPr>
            <p:grpSpPr>
              <a:xfrm>
                <a:off x="632465" y="2051422"/>
                <a:ext cx="2669993" cy="1737254"/>
                <a:chOff x="3380092" y="2645321"/>
                <a:chExt cx="3592025" cy="2424822"/>
              </a:xfrm>
            </p:grpSpPr>
            <p:sp>
              <p:nvSpPr>
                <p:cNvPr id="9" name="Google Shape;1258;p33">
                  <a:extLst>
                    <a:ext uri="{FF2B5EF4-FFF2-40B4-BE49-F238E27FC236}">
                      <a16:creationId xmlns:a16="http://schemas.microsoft.com/office/drawing/2014/main" id="{8773520D-1E81-0AAE-EA19-74E6E60B41E3}"/>
                    </a:ext>
                  </a:extLst>
                </p:cNvPr>
                <p:cNvSpPr/>
                <p:nvPr/>
              </p:nvSpPr>
              <p:spPr>
                <a:xfrm>
                  <a:off x="3380092" y="2645321"/>
                  <a:ext cx="3592025" cy="20471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18" h="26739" extrusionOk="0">
                      <a:moveTo>
                        <a:pt x="23563" y="0"/>
                      </a:moveTo>
                      <a:lnTo>
                        <a:pt x="1" y="13369"/>
                      </a:lnTo>
                      <a:lnTo>
                        <a:pt x="23355" y="26738"/>
                      </a:lnTo>
                      <a:lnTo>
                        <a:pt x="46917" y="13369"/>
                      </a:lnTo>
                      <a:lnTo>
                        <a:pt x="23563" y="0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467" kern="0" dirty="0">
                    <a:solidFill>
                      <a:srgbClr val="000000"/>
                    </a:solidFill>
                    <a:latin typeface="Noto Sans SemiBold" panose="020B0502040504020204" pitchFamily="34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10" name="Google Shape;1259;p33">
                  <a:extLst>
                    <a:ext uri="{FF2B5EF4-FFF2-40B4-BE49-F238E27FC236}">
                      <a16:creationId xmlns:a16="http://schemas.microsoft.com/office/drawing/2014/main" id="{057C5741-4522-B2D6-9F06-82D24240F3AC}"/>
                    </a:ext>
                  </a:extLst>
                </p:cNvPr>
                <p:cNvSpPr/>
                <p:nvPr/>
              </p:nvSpPr>
              <p:spPr>
                <a:xfrm>
                  <a:off x="5166077" y="3655221"/>
                  <a:ext cx="1804816" cy="1409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74" h="18409" extrusionOk="0">
                      <a:moveTo>
                        <a:pt x="23563" y="1"/>
                      </a:moveTo>
                      <a:lnTo>
                        <a:pt x="1" y="13370"/>
                      </a:lnTo>
                      <a:lnTo>
                        <a:pt x="11" y="18408"/>
                      </a:lnTo>
                      <a:lnTo>
                        <a:pt x="23573" y="5040"/>
                      </a:lnTo>
                      <a:lnTo>
                        <a:pt x="23563" y="1"/>
                      </a:lnTo>
                      <a:close/>
                    </a:path>
                  </a:pathLst>
                </a:cu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467" kern="0" dirty="0">
                    <a:solidFill>
                      <a:srgbClr val="000000"/>
                    </a:solidFill>
                    <a:latin typeface="Noto Sans SemiBold" panose="020B0502040504020204" pitchFamily="34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11" name="Google Shape;1260;p33">
                  <a:extLst>
                    <a:ext uri="{FF2B5EF4-FFF2-40B4-BE49-F238E27FC236}">
                      <a16:creationId xmlns:a16="http://schemas.microsoft.com/office/drawing/2014/main" id="{C63CCD20-1439-537F-91CA-B7F088EDF79E}"/>
                    </a:ext>
                  </a:extLst>
                </p:cNvPr>
                <p:cNvSpPr/>
                <p:nvPr/>
              </p:nvSpPr>
              <p:spPr>
                <a:xfrm>
                  <a:off x="3380092" y="3660758"/>
                  <a:ext cx="1788813" cy="14093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65" h="18409" extrusionOk="0">
                      <a:moveTo>
                        <a:pt x="1" y="1"/>
                      </a:moveTo>
                      <a:lnTo>
                        <a:pt x="12" y="5040"/>
                      </a:lnTo>
                      <a:lnTo>
                        <a:pt x="23365" y="18408"/>
                      </a:lnTo>
                      <a:lnTo>
                        <a:pt x="23365" y="18408"/>
                      </a:lnTo>
                      <a:lnTo>
                        <a:pt x="23355" y="1337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467" kern="0" dirty="0">
                    <a:solidFill>
                      <a:srgbClr val="000000"/>
                    </a:solidFill>
                    <a:latin typeface="Noto Sans SemiBold" panose="020B0502040504020204" pitchFamily="34" charset="0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B0D94D6C-22B3-B5A8-47DA-C2143CF59526}"/>
                  </a:ext>
                </a:extLst>
              </p:cNvPr>
              <p:cNvSpPr txBox="1"/>
              <p:nvPr/>
            </p:nvSpPr>
            <p:spPr>
              <a:xfrm>
                <a:off x="1347242" y="2275617"/>
                <a:ext cx="1278846" cy="4530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s-ES" sz="2400" b="1" kern="0" dirty="0">
                    <a:solidFill>
                      <a:srgbClr val="FFFFFF"/>
                    </a:solidFill>
                    <a:latin typeface="Noto Sans Condensed" panose="020B0502040504020204" pitchFamily="34" charset="0"/>
                    <a:ea typeface="Noto Sans Condensed" panose="020B0502040504020204" pitchFamily="34" charset="0"/>
                    <a:cs typeface="Noto Sans Condensed" panose="020B0502040504020204" pitchFamily="34" charset="0"/>
                    <a:sym typeface="Arial"/>
                  </a:rPr>
                  <a:t>39.4%</a:t>
                </a:r>
              </a:p>
            </p:txBody>
          </p:sp>
        </p:grp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2A7CCDBE-0BCC-C3F3-53B9-F3D79C0A05A2}"/>
                </a:ext>
              </a:extLst>
            </p:cNvPr>
            <p:cNvSpPr txBox="1"/>
            <p:nvPr/>
          </p:nvSpPr>
          <p:spPr>
            <a:xfrm>
              <a:off x="394678" y="1659679"/>
              <a:ext cx="1682400" cy="728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s-MX" sz="1100" b="1" kern="0" dirty="0">
                  <a:solidFill>
                    <a:srgbClr val="FAFAFA"/>
                  </a:solidFill>
                  <a:latin typeface="Noto Sans Condensed" panose="020B0502040504020204" pitchFamily="34" charset="0"/>
                  <a:ea typeface="Noto Sans Condensed" panose="020B0502040504020204" pitchFamily="34" charset="0"/>
                  <a:cs typeface="Noto Sans Condensed" panose="020B0502040504020204" pitchFamily="34" charset="0"/>
                  <a:sym typeface="Arial"/>
                </a:rPr>
                <a:t>Porcentaje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s-MX" sz="1100" b="1" kern="0" dirty="0">
                  <a:solidFill>
                    <a:srgbClr val="FAFAFA"/>
                  </a:solidFill>
                  <a:latin typeface="Noto Sans Condensed" panose="020B0502040504020204" pitchFamily="34" charset="0"/>
                  <a:ea typeface="Noto Sans Condensed" panose="020B0502040504020204" pitchFamily="34" charset="0"/>
                  <a:cs typeface="Noto Sans Condensed" panose="020B0502040504020204" pitchFamily="34" charset="0"/>
                  <a:sym typeface="Arial"/>
                </a:rPr>
                <a:t>de usuarios que obtuvieron constancia en el año</a:t>
              </a:r>
            </a:p>
          </p:txBody>
        </p:sp>
      </p:grp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EE537AF-B1F8-3B9D-E680-5B7151C88AC9}"/>
              </a:ext>
            </a:extLst>
          </p:cNvPr>
          <p:cNvSpPr txBox="1"/>
          <p:nvPr/>
        </p:nvSpPr>
        <p:spPr>
          <a:xfrm>
            <a:off x="3201636" y="5535474"/>
            <a:ext cx="8588664" cy="936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s-MX" sz="1867" b="1" kern="0" dirty="0">
                <a:latin typeface="Noto Sans" panose="020B0502040504020204" pitchFamily="34" charset="0"/>
                <a:cs typeface="Arial"/>
                <a:sym typeface="Arial"/>
              </a:rPr>
              <a:t>De 1,764,764 usuarios inscritos en el periodo, 694,862</a:t>
            </a:r>
            <a:r>
              <a:rPr lang="es-MX" sz="2000" b="1" dirty="0">
                <a:latin typeface="Noto Sans" panose="020B0502040504020204" pitchFamily="34" charset="0"/>
              </a:rPr>
              <a:t> </a:t>
            </a:r>
            <a:r>
              <a:rPr lang="es-MX" sz="1867" b="1" kern="0" dirty="0">
                <a:latin typeface="Noto Sans" panose="020B0502040504020204" pitchFamily="34" charset="0"/>
                <a:cs typeface="Arial"/>
                <a:sym typeface="Arial"/>
              </a:rPr>
              <a:t>obtuvieron constancia de acreditación, lo que representa el 39.4%</a:t>
            </a:r>
          </a:p>
        </p:txBody>
      </p:sp>
    </p:spTree>
    <p:extLst>
      <p:ext uri="{BB962C8B-B14F-4D97-AF65-F5344CB8AC3E}">
        <p14:creationId xmlns:p14="http://schemas.microsoft.com/office/powerpoint/2010/main" val="4667987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C18777E9-2CE0-83D7-443B-99812EB24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509" y="2371624"/>
            <a:ext cx="7998291" cy="4483201"/>
          </a:xfrm>
          <a:prstGeom prst="rect">
            <a:avLst/>
          </a:prstGeom>
        </p:spPr>
      </p:pic>
      <p:sp>
        <p:nvSpPr>
          <p:cNvPr id="4" name="Google Shape;5155;p37">
            <a:extLst>
              <a:ext uri="{FF2B5EF4-FFF2-40B4-BE49-F238E27FC236}">
                <a16:creationId xmlns:a16="http://schemas.microsoft.com/office/drawing/2014/main" id="{270986F7-0C83-8899-522A-57B0B7DB2E52}"/>
              </a:ext>
            </a:extLst>
          </p:cNvPr>
          <p:cNvSpPr txBox="1">
            <a:spLocks/>
          </p:cNvSpPr>
          <p:nvPr/>
        </p:nvSpPr>
        <p:spPr>
          <a:xfrm>
            <a:off x="3019425" y="230563"/>
            <a:ext cx="917257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Staatliches"/>
              <a:buNone/>
              <a:defRPr sz="2800" b="0" i="0" u="none" strike="noStrike" cap="none">
                <a:solidFill>
                  <a:schemeClr val="accent3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algn="ctr"/>
            <a:r>
              <a:rPr lang="es-MX" sz="2600" kern="0" dirty="0">
                <a:solidFill>
                  <a:schemeClr val="accent4">
                    <a:lumMod val="75000"/>
                  </a:schemeClr>
                </a:solidFill>
                <a:latin typeface="Noto Sans ExtraBold" panose="020B0502040504020204" pitchFamily="34" charset="0"/>
              </a:rPr>
              <a:t>PLANTILLA DE REGISTRO AL PROCADIST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E1E2D2B-60C6-F9F1-5630-C70DC0BBABA8}"/>
              </a:ext>
            </a:extLst>
          </p:cNvPr>
          <p:cNvSpPr txBox="1"/>
          <p:nvPr/>
        </p:nvSpPr>
        <p:spPr>
          <a:xfrm>
            <a:off x="2419350" y="1159680"/>
            <a:ext cx="8458200" cy="1670833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spcFirstLastPara="1" wrap="square" lIns="90000" tIns="36000" rIns="90000" bIns="360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s-MX"/>
            </a:defPPr>
            <a:lvl1pPr marR="0" lvl="0"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Font typeface="Arial"/>
              <a:defRPr sz="2133" b="0" i="0" u="none" strike="noStrike" cap="none">
                <a:solidFill>
                  <a:srgbClr val="00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s-MX" b="1" dirty="0">
                <a:solidFill>
                  <a:schemeClr val="accent4">
                    <a:lumMod val="75000"/>
                  </a:schemeClr>
                </a:solidFill>
              </a:rPr>
              <a:t>El usuario, por única ocasión</a:t>
            </a:r>
            <a:r>
              <a:rPr lang="es-MX" dirty="0"/>
              <a:t>, realiza un registro a la plataforma. En este caso, se debe comenzar el proceso dando clic al botón </a:t>
            </a:r>
            <a:r>
              <a:rPr lang="es-MX" b="1" dirty="0">
                <a:solidFill>
                  <a:schemeClr val="accent4">
                    <a:lumMod val="75000"/>
                  </a:schemeClr>
                </a:solidFill>
              </a:rPr>
              <a:t>Comience ahora creando una cuenta nueva</a:t>
            </a:r>
            <a:r>
              <a:rPr lang="es-MX" dirty="0"/>
              <a:t> en la pantalla principal de la plataforma: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B402E1D1-DD9E-1529-C9F6-65B287104032}"/>
              </a:ext>
            </a:extLst>
          </p:cNvPr>
          <p:cNvSpPr/>
          <p:nvPr/>
        </p:nvSpPr>
        <p:spPr>
          <a:xfrm>
            <a:off x="4378325" y="6305550"/>
            <a:ext cx="2867025" cy="3683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2565BE74-5ED7-461D-2341-503B87CC453A}"/>
              </a:ext>
            </a:extLst>
          </p:cNvPr>
          <p:cNvSpPr/>
          <p:nvPr/>
        </p:nvSpPr>
        <p:spPr>
          <a:xfrm>
            <a:off x="2593509" y="6371590"/>
            <a:ext cx="1577340" cy="23622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99407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F279E7-3F84-F312-7D00-168C91ECD0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7DE705D-9DF6-D9BF-1806-A86940967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35" y="1337091"/>
            <a:ext cx="9268606" cy="5289579"/>
          </a:xfrm>
          <a:prstGeom prst="rect">
            <a:avLst/>
          </a:prstGeom>
        </p:spPr>
      </p:pic>
      <p:sp>
        <p:nvSpPr>
          <p:cNvPr id="4" name="Google Shape;5155;p37">
            <a:extLst>
              <a:ext uri="{FF2B5EF4-FFF2-40B4-BE49-F238E27FC236}">
                <a16:creationId xmlns:a16="http://schemas.microsoft.com/office/drawing/2014/main" id="{5A13058F-EB9D-188F-7C28-50665B6F78AB}"/>
              </a:ext>
            </a:extLst>
          </p:cNvPr>
          <p:cNvSpPr txBox="1">
            <a:spLocks/>
          </p:cNvSpPr>
          <p:nvPr/>
        </p:nvSpPr>
        <p:spPr>
          <a:xfrm>
            <a:off x="3019425" y="231330"/>
            <a:ext cx="917257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Staatliches"/>
              <a:buNone/>
              <a:defRPr sz="2800" b="0" i="0" u="none" strike="noStrike" cap="none">
                <a:solidFill>
                  <a:schemeClr val="accent3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algn="ctr"/>
            <a:r>
              <a:rPr lang="es-MX" sz="2600" kern="0" dirty="0">
                <a:solidFill>
                  <a:schemeClr val="accent4">
                    <a:lumMod val="75000"/>
                  </a:schemeClr>
                </a:solidFill>
                <a:latin typeface="Noto Sans ExtraBold" panose="020B0502040504020204" pitchFamily="34" charset="0"/>
              </a:rPr>
              <a:t>PLANTILLA DE REGISTRO AL PROCADIST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DFFEAB9-C151-3809-B4A7-EC0920961556}"/>
              </a:ext>
            </a:extLst>
          </p:cNvPr>
          <p:cNvSpPr txBox="1"/>
          <p:nvPr/>
        </p:nvSpPr>
        <p:spPr>
          <a:xfrm>
            <a:off x="6591300" y="1141214"/>
            <a:ext cx="5471160" cy="3274807"/>
          </a:xfrm>
          <a:prstGeom prst="rect">
            <a:avLst/>
          </a:prstGeom>
          <a:solidFill>
            <a:srgbClr val="FFFFFF">
              <a:alpha val="85098"/>
            </a:srgb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Aft>
                <a:spcPts val="1200"/>
              </a:spcAft>
            </a:pPr>
            <a:r>
              <a:rPr lang="es-MX" sz="2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Dicha acción nos llevará a la cédula de inscripción.</a:t>
            </a:r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r>
              <a:rPr lang="es-MX" sz="2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Para el caso de </a:t>
            </a:r>
            <a:r>
              <a:rPr lang="es-MX" sz="2000" b="1" dirty="0">
                <a:solidFill>
                  <a:schemeClr val="accent4">
                    <a:lumMod val="7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México</a:t>
            </a:r>
            <a:r>
              <a:rPr lang="es-MX" sz="2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, la llave de acceso es </a:t>
            </a:r>
            <a:r>
              <a:rPr lang="es-MX" sz="2000" b="1" dirty="0">
                <a:solidFill>
                  <a:schemeClr val="accent4">
                    <a:lumMod val="7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la Clave Única de Registro de Población (CURP)</a:t>
            </a:r>
            <a:r>
              <a:rPr lang="es-MX" sz="2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 Se escribirá en mayúsculas y después se presiona el botón de la lupa para que el sistema automáticamente encuentre y llene los datos. No es posible modificarlos manualmente.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33EE2CE-A1B1-178C-1AFB-0F86D45B9553}"/>
              </a:ext>
            </a:extLst>
          </p:cNvPr>
          <p:cNvSpPr/>
          <p:nvPr/>
        </p:nvSpPr>
        <p:spPr>
          <a:xfrm>
            <a:off x="237735" y="3740580"/>
            <a:ext cx="6086865" cy="6536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66618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4A7BF8-179B-581E-520B-8832AC0906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155;p37">
            <a:extLst>
              <a:ext uri="{FF2B5EF4-FFF2-40B4-BE49-F238E27FC236}">
                <a16:creationId xmlns:a16="http://schemas.microsoft.com/office/drawing/2014/main" id="{0D9E2D77-CCF1-EC08-5C97-F47C8F47C378}"/>
              </a:ext>
            </a:extLst>
          </p:cNvPr>
          <p:cNvSpPr txBox="1">
            <a:spLocks/>
          </p:cNvSpPr>
          <p:nvPr/>
        </p:nvSpPr>
        <p:spPr>
          <a:xfrm>
            <a:off x="3019423" y="352101"/>
            <a:ext cx="917257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Staatliches"/>
              <a:buNone/>
              <a:defRPr sz="2800" b="0" i="0" u="none" strike="noStrike" cap="none">
                <a:solidFill>
                  <a:schemeClr val="accent3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algn="ctr"/>
            <a:r>
              <a:rPr lang="es-MX" sz="2600" kern="0" dirty="0">
                <a:solidFill>
                  <a:schemeClr val="accent4">
                    <a:lumMod val="75000"/>
                  </a:schemeClr>
                </a:solidFill>
                <a:latin typeface="Noto Sans ExtraBold" panose="020B0502040504020204" pitchFamily="34" charset="0"/>
              </a:rPr>
              <a:t>PLANTILLA DE REGISTRO AL PROCADIST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1FD494F-E833-342E-E2FB-E0E9445E1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90" y="1242137"/>
            <a:ext cx="7330322" cy="550246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9AA5A41-EDA5-2CAD-DB0D-44300E01ED0F}"/>
              </a:ext>
            </a:extLst>
          </p:cNvPr>
          <p:cNvSpPr txBox="1"/>
          <p:nvPr/>
        </p:nvSpPr>
        <p:spPr>
          <a:xfrm>
            <a:off x="7605711" y="2375919"/>
            <a:ext cx="4427719" cy="2436436"/>
          </a:xfrm>
          <a:prstGeom prst="rect">
            <a:avLst/>
          </a:prstGeom>
          <a:solidFill>
            <a:srgbClr val="FFFFFF">
              <a:alpha val="85098"/>
            </a:srgb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Aft>
                <a:spcPts val="1200"/>
              </a:spcAft>
            </a:pPr>
            <a:r>
              <a:rPr lang="es-MX" sz="28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Se debe continuar llenando los datos del lugar donde radica el usuario, así como los laborales.</a:t>
            </a:r>
          </a:p>
        </p:txBody>
      </p:sp>
    </p:spTree>
    <p:extLst>
      <p:ext uri="{BB962C8B-B14F-4D97-AF65-F5344CB8AC3E}">
        <p14:creationId xmlns:p14="http://schemas.microsoft.com/office/powerpoint/2010/main" val="7187914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707642-38A6-FFA5-EC0E-6AC4E3FCB8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155;p37">
            <a:extLst>
              <a:ext uri="{FF2B5EF4-FFF2-40B4-BE49-F238E27FC236}">
                <a16:creationId xmlns:a16="http://schemas.microsoft.com/office/drawing/2014/main" id="{5747587F-DED1-A76E-0916-3B2EF15A1896}"/>
              </a:ext>
            </a:extLst>
          </p:cNvPr>
          <p:cNvSpPr txBox="1">
            <a:spLocks/>
          </p:cNvSpPr>
          <p:nvPr/>
        </p:nvSpPr>
        <p:spPr>
          <a:xfrm>
            <a:off x="3019425" y="3175"/>
            <a:ext cx="917257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Staatliches"/>
              <a:buNone/>
              <a:defRPr sz="2800" b="0" i="0" u="none" strike="noStrike" cap="none">
                <a:solidFill>
                  <a:schemeClr val="accent3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algn="ctr"/>
            <a:r>
              <a:rPr lang="es-MX" sz="2600" kern="0" dirty="0">
                <a:solidFill>
                  <a:schemeClr val="accent4">
                    <a:lumMod val="75000"/>
                  </a:schemeClr>
                </a:solidFill>
                <a:latin typeface="Noto Sans ExtraBold" panose="020B0502040504020204" pitchFamily="34" charset="0"/>
              </a:rPr>
              <a:t>PLANTILLA DE REGISTRO AL PROCADIST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9D05DDC-4DC7-C99C-EF97-6ED1CA8FC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8204"/>
            <a:ext cx="9492449" cy="536808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05610CB-0A49-A6CE-653F-04A492FAA545}"/>
              </a:ext>
            </a:extLst>
          </p:cNvPr>
          <p:cNvSpPr txBox="1"/>
          <p:nvPr/>
        </p:nvSpPr>
        <p:spPr>
          <a:xfrm>
            <a:off x="7000674" y="2099241"/>
            <a:ext cx="4983549" cy="3430555"/>
          </a:xfrm>
          <a:prstGeom prst="rect">
            <a:avLst/>
          </a:prstGeom>
          <a:solidFill>
            <a:srgbClr val="FFFFFF">
              <a:alpha val="85098"/>
            </a:srgb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Aft>
                <a:spcPts val="1200"/>
              </a:spcAft>
            </a:pPr>
            <a:r>
              <a:rPr lang="es-MX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Es necesario registrar un correo electrónico vigente, verídico y en uso, que el usuario revise frecuentemente.</a:t>
            </a:r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r>
              <a:rPr lang="es-MX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 este correo se enviará la notificación de registro de la cuenta. </a:t>
            </a:r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r>
              <a:rPr lang="es-MX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Si se proporciona un correo incorrecto o inexistente, el usuario no podrá acceder a la plataforma. Además, si la información ingresada es errónea, no se permitirá el uso de la plataforma y la CURP será bloqueada.</a:t>
            </a:r>
          </a:p>
        </p:txBody>
      </p:sp>
    </p:spTree>
    <p:extLst>
      <p:ext uri="{BB962C8B-B14F-4D97-AF65-F5344CB8AC3E}">
        <p14:creationId xmlns:p14="http://schemas.microsoft.com/office/powerpoint/2010/main" val="3251826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9DF76B4-01EB-4938-6B3B-E3ECBEFBB85A}"/>
              </a:ext>
            </a:extLst>
          </p:cNvPr>
          <p:cNvSpPr txBox="1"/>
          <p:nvPr/>
        </p:nvSpPr>
        <p:spPr>
          <a:xfrm>
            <a:off x="2854777" y="718458"/>
            <a:ext cx="918210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Staatliches"/>
              <a:buNone/>
              <a:defRPr sz="2600" b="0" i="0" u="none" strike="noStrike" cap="none">
                <a:solidFill>
                  <a:schemeClr val="accent4">
                    <a:lumMod val="75000"/>
                  </a:schemeClr>
                </a:solidFill>
                <a:latin typeface="Noto Sans ExtraBold" panose="020B0502040504020204" pitchFamily="34" charset="0"/>
                <a:ea typeface="Staatliches"/>
                <a:cs typeface="Staatliches"/>
                <a:sym typeface="Staatliches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rPr lang="es-ES_tradnl" dirty="0">
                <a:sym typeface="Arial"/>
              </a:rPr>
              <a:t>PROPÓSITO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744BC73-2E2F-FC42-6447-61E98D55C5D5}"/>
              </a:ext>
            </a:extLst>
          </p:cNvPr>
          <p:cNvSpPr txBox="1"/>
          <p:nvPr/>
        </p:nvSpPr>
        <p:spPr>
          <a:xfrm>
            <a:off x="3923705" y="2246878"/>
            <a:ext cx="7290313" cy="2914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10000"/>
              </a:lnSpc>
              <a:spcAft>
                <a:spcPts val="600"/>
              </a:spcAft>
              <a:buClr>
                <a:schemeClr val="accent1">
                  <a:lumMod val="25000"/>
                </a:schemeClr>
              </a:buClr>
            </a:pPr>
            <a:r>
              <a:rPr lang="es-MX" sz="2400" kern="0" dirty="0">
                <a:solidFill>
                  <a:schemeClr val="accent1">
                    <a:lumMod val="2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Arial"/>
              </a:rPr>
              <a:t>El Programa de Capacitación a Distancia para Trabajadores (PROCADIST) es un </a:t>
            </a:r>
            <a:r>
              <a:rPr lang="es-MX" sz="2400" b="1" kern="0" dirty="0">
                <a:solidFill>
                  <a:schemeClr val="accent5">
                    <a:lumMod val="7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Arial"/>
              </a:rPr>
              <a:t>servicio de capacitación virtual gratuita</a:t>
            </a:r>
            <a:r>
              <a:rPr lang="es-MX" sz="2400" kern="0" dirty="0">
                <a:solidFill>
                  <a:schemeClr val="accent1">
                    <a:lumMod val="2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Arial"/>
              </a:rPr>
              <a:t>, que se ofrece a través de una </a:t>
            </a:r>
            <a:r>
              <a:rPr lang="es-MX" sz="2400" b="1" kern="0" dirty="0">
                <a:solidFill>
                  <a:schemeClr val="accent5">
                    <a:lumMod val="7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Arial"/>
              </a:rPr>
              <a:t>plataforma educativa en línea</a:t>
            </a:r>
            <a:r>
              <a:rPr lang="es-MX" sz="2400" kern="0" dirty="0">
                <a:solidFill>
                  <a:schemeClr val="accent1">
                    <a:lumMod val="2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Arial"/>
              </a:rPr>
              <a:t>, con el objetivo de mejorar y desarrollar las competencias, capacidades y habilidades laborales de las personas trabajadoras.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B18BD74-13FB-EA13-2D1D-031BD5E4DB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1505">
            <a:off x="1085985" y="2313540"/>
            <a:ext cx="2511074" cy="249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2538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155;p37">
            <a:extLst>
              <a:ext uri="{FF2B5EF4-FFF2-40B4-BE49-F238E27FC236}">
                <a16:creationId xmlns:a16="http://schemas.microsoft.com/office/drawing/2014/main" id="{779ED378-CE50-0FD6-96E5-C621F76F742F}"/>
              </a:ext>
            </a:extLst>
          </p:cNvPr>
          <p:cNvSpPr txBox="1">
            <a:spLocks/>
          </p:cNvSpPr>
          <p:nvPr/>
        </p:nvSpPr>
        <p:spPr>
          <a:xfrm>
            <a:off x="3019425" y="470994"/>
            <a:ext cx="917257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Staatliches"/>
              <a:buNone/>
              <a:defRPr sz="2800" b="0" i="0" u="none" strike="noStrike" cap="none">
                <a:solidFill>
                  <a:schemeClr val="accent3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algn="ctr"/>
            <a:r>
              <a:rPr lang="es-MX" sz="2600" kern="0" dirty="0">
                <a:solidFill>
                  <a:schemeClr val="accent4">
                    <a:lumMod val="75000"/>
                  </a:schemeClr>
                </a:solidFill>
                <a:latin typeface="Noto Sans ExtraBold" panose="020B0502040504020204" pitchFamily="34" charset="0"/>
              </a:rPr>
              <a:t>CENTRO DE ATENCIÓN A USUARIOS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A1BAE3B-608A-50D7-997D-59CF5370D14C}"/>
              </a:ext>
            </a:extLst>
          </p:cNvPr>
          <p:cNvSpPr txBox="1"/>
          <p:nvPr/>
        </p:nvSpPr>
        <p:spPr>
          <a:xfrm>
            <a:off x="2925711" y="1986248"/>
            <a:ext cx="8420100" cy="2185782"/>
          </a:xfrm>
          <a:prstGeom prst="rect">
            <a:avLst/>
          </a:prstGeom>
        </p:spPr>
        <p:txBody>
          <a:bodyPr spcFirstLastPara="1" wrap="square" lIns="90000" tIns="36000" rIns="90000" bIns="360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s-MX"/>
            </a:defPPr>
            <a:lvl1pPr marR="0" lvl="0"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Font typeface="Arial"/>
              <a:defRPr sz="2133" b="0" i="0" u="none" strike="noStrike" cap="none">
                <a:solidFill>
                  <a:srgbClr val="00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s-MX" dirty="0"/>
              <a:t>El PROCADIST ofrece atención a través de su </a:t>
            </a:r>
            <a:r>
              <a:rPr lang="es-MX" b="1" dirty="0">
                <a:solidFill>
                  <a:schemeClr val="accent5">
                    <a:lumMod val="75000"/>
                  </a:schemeClr>
                </a:solidFill>
              </a:rPr>
              <a:t>Centro de Atención a Usuarios,</a:t>
            </a:r>
            <a:r>
              <a:rPr lang="es-MX" dirty="0"/>
              <a:t> disponible por correo electrónico </a:t>
            </a:r>
            <a:r>
              <a:rPr lang="es-MX" b="1" dirty="0">
                <a:solidFill>
                  <a:schemeClr val="accent5">
                    <a:lumMod val="75000"/>
                  </a:schemeClr>
                </a:solidFill>
              </a:rPr>
              <a:t>(procadist@stps.gob.mx</a:t>
            </a:r>
            <a:r>
              <a:rPr lang="es-MX" dirty="0"/>
              <a:t>) de lunes a viernes, de 09:00 a 18:00 h.</a:t>
            </a:r>
          </a:p>
          <a:p>
            <a:r>
              <a:rPr lang="es-MX" dirty="0"/>
              <a:t> No se brinda atención telefónica; todas las respuestas se envían por escrito.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B6AD9F1-43DA-D959-D0F0-B33DD6F56BF9}"/>
              </a:ext>
            </a:extLst>
          </p:cNvPr>
          <p:cNvSpPr txBox="1"/>
          <p:nvPr/>
        </p:nvSpPr>
        <p:spPr>
          <a:xfrm>
            <a:off x="3842111" y="4871752"/>
            <a:ext cx="6096000" cy="4764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lnSpc>
                <a:spcPct val="110000"/>
              </a:lnSpc>
              <a:spcAft>
                <a:spcPts val="600"/>
              </a:spcAft>
              <a:buClr>
                <a:srgbClr val="000000"/>
              </a:buClr>
            </a:pPr>
            <a:r>
              <a:rPr lang="es-ES_tradnl" sz="2400" b="1" kern="0" dirty="0">
                <a:solidFill>
                  <a:srgbClr val="00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Arial"/>
              </a:rPr>
              <a:t>Atención a usuarios:</a:t>
            </a:r>
          </a:p>
        </p:txBody>
      </p:sp>
      <p:sp>
        <p:nvSpPr>
          <p:cNvPr id="6" name="Rectángulo redondeado 12">
            <a:extLst>
              <a:ext uri="{FF2B5EF4-FFF2-40B4-BE49-F238E27FC236}">
                <a16:creationId xmlns:a16="http://schemas.microsoft.com/office/drawing/2014/main" id="{9D61A0DA-93D2-F669-AD58-D1D4C6449877}"/>
              </a:ext>
            </a:extLst>
          </p:cNvPr>
          <p:cNvSpPr/>
          <p:nvPr/>
        </p:nvSpPr>
        <p:spPr>
          <a:xfrm>
            <a:off x="3400211" y="5470840"/>
            <a:ext cx="6770915" cy="71217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F5D36C3-CB7F-60D5-0303-1B7555622125}"/>
              </a:ext>
            </a:extLst>
          </p:cNvPr>
          <p:cNvSpPr txBox="1"/>
          <p:nvPr/>
        </p:nvSpPr>
        <p:spPr>
          <a:xfrm>
            <a:off x="4284020" y="5519150"/>
            <a:ext cx="500329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400" dirty="0">
                <a:solidFill>
                  <a:srgbClr val="FFFFF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procadist@stps.gob.mx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BFE47D6-0FE7-CA84-EA14-46B8962A527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6189" y="2261127"/>
            <a:ext cx="1935111" cy="144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923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243AD7-9891-142C-F690-D88B1D4F03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155;p37">
            <a:extLst>
              <a:ext uri="{FF2B5EF4-FFF2-40B4-BE49-F238E27FC236}">
                <a16:creationId xmlns:a16="http://schemas.microsoft.com/office/drawing/2014/main" id="{C38B264A-A271-4801-265B-909A2574ADF6}"/>
              </a:ext>
            </a:extLst>
          </p:cNvPr>
          <p:cNvSpPr txBox="1">
            <a:spLocks/>
          </p:cNvSpPr>
          <p:nvPr/>
        </p:nvSpPr>
        <p:spPr>
          <a:xfrm>
            <a:off x="3019425" y="329746"/>
            <a:ext cx="917257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Staatliches"/>
              <a:buNone/>
              <a:defRPr sz="2800" b="0" i="0" u="none" strike="noStrike" cap="none">
                <a:solidFill>
                  <a:schemeClr val="accent3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algn="ctr"/>
            <a:r>
              <a:rPr lang="es-MX" sz="2600" kern="0" dirty="0">
                <a:solidFill>
                  <a:schemeClr val="accent4">
                    <a:lumMod val="75000"/>
                  </a:schemeClr>
                </a:solidFill>
                <a:latin typeface="Noto Sans ExtraBold" panose="020B0502040504020204" pitchFamily="34" charset="0"/>
              </a:rPr>
              <a:t>GUÍA DEL USUARIO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77AB882-102E-D72E-66D3-762F69907A81}"/>
              </a:ext>
            </a:extLst>
          </p:cNvPr>
          <p:cNvSpPr txBox="1"/>
          <p:nvPr/>
        </p:nvSpPr>
        <p:spPr>
          <a:xfrm>
            <a:off x="869428" y="4170047"/>
            <a:ext cx="10776856" cy="1309773"/>
          </a:xfrm>
          <a:prstGeom prst="rect">
            <a:avLst/>
          </a:prstGeom>
        </p:spPr>
        <p:txBody>
          <a:bodyPr spcFirstLastPara="1" wrap="square" lIns="90000" tIns="36000" rIns="90000" bIns="360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s-MX"/>
            </a:defPPr>
            <a:lvl1pPr marR="0" lvl="0"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Font typeface="Arial"/>
              <a:defRPr sz="2133" b="0" i="0" u="none" strike="noStrike" cap="none">
                <a:solidFill>
                  <a:srgbClr val="00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s-MX" dirty="0"/>
              <a:t>Se recomienda leer la Guía de Usuario antes de registrarse en el PROCADIST, ya que ofrece instrucciones, consejos y pasos detallados para facilitar el uso de la plataforma.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0D5D523-BE96-5884-03BF-3C515E1AF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2707" y="1300662"/>
            <a:ext cx="1786586" cy="176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7678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63A22E-F1CF-A5F3-F678-535314BA2A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155;p37">
            <a:extLst>
              <a:ext uri="{FF2B5EF4-FFF2-40B4-BE49-F238E27FC236}">
                <a16:creationId xmlns:a16="http://schemas.microsoft.com/office/drawing/2014/main" id="{7F4C0AEC-25DD-4DCF-8E9E-A123FB708C89}"/>
              </a:ext>
            </a:extLst>
          </p:cNvPr>
          <p:cNvSpPr txBox="1">
            <a:spLocks/>
          </p:cNvSpPr>
          <p:nvPr/>
        </p:nvSpPr>
        <p:spPr>
          <a:xfrm>
            <a:off x="2872468" y="893082"/>
            <a:ext cx="917257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Staatliches"/>
              <a:buNone/>
              <a:defRPr sz="2800" b="0" i="0" u="none" strike="noStrike" cap="none">
                <a:solidFill>
                  <a:schemeClr val="accent3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algn="ctr"/>
            <a:r>
              <a:rPr lang="es-MX" sz="2600" kern="0" dirty="0">
                <a:solidFill>
                  <a:schemeClr val="accent4">
                    <a:lumMod val="75000"/>
                  </a:schemeClr>
                </a:solidFill>
                <a:latin typeface="Noto Sans ExtraBold" panose="020B0502040504020204" pitchFamily="34" charset="0"/>
              </a:rPr>
              <a:t>PREGUNTAS FRECUENTES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0F2039E-75E5-110D-B7C9-665E29ECE09B}"/>
              </a:ext>
            </a:extLst>
          </p:cNvPr>
          <p:cNvSpPr txBox="1"/>
          <p:nvPr/>
        </p:nvSpPr>
        <p:spPr>
          <a:xfrm>
            <a:off x="683002" y="2935463"/>
            <a:ext cx="8039100" cy="1851652"/>
          </a:xfrm>
          <a:prstGeom prst="rect">
            <a:avLst/>
          </a:prstGeom>
        </p:spPr>
        <p:txBody>
          <a:bodyPr spcFirstLastPara="1" wrap="square" lIns="90000" tIns="36000" rIns="90000" bIns="360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s-MX"/>
            </a:defPPr>
            <a:lvl1pPr marR="0" lvl="0"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Font typeface="Arial"/>
              <a:defRPr sz="2133" b="0" i="0" u="none" strike="noStrike" cap="none">
                <a:solidFill>
                  <a:srgbClr val="00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s-MX" sz="2400" dirty="0"/>
              <a:t>La plataforma dispone de una sección de Preguntas Frecuentes para resolver las dudas más comunes de los usuarios, permitiendo obtener información rápida sin necesidad de contactar al servicio de atención.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A2D0D5C-72F0-935C-40BD-6520EF352D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789" y="2433832"/>
            <a:ext cx="1451991" cy="145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7268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155;p37">
            <a:extLst>
              <a:ext uri="{FF2B5EF4-FFF2-40B4-BE49-F238E27FC236}">
                <a16:creationId xmlns:a16="http://schemas.microsoft.com/office/drawing/2014/main" id="{202EC283-F483-1A23-620E-83B8ED1C5881}"/>
              </a:ext>
            </a:extLst>
          </p:cNvPr>
          <p:cNvSpPr txBox="1">
            <a:spLocks/>
          </p:cNvSpPr>
          <p:nvPr/>
        </p:nvSpPr>
        <p:spPr>
          <a:xfrm>
            <a:off x="3019425" y="386604"/>
            <a:ext cx="917257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Staatliches"/>
              <a:buNone/>
              <a:defRPr sz="2800" b="0" i="0" u="none" strike="noStrike" cap="none">
                <a:solidFill>
                  <a:schemeClr val="accent3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algn="ctr"/>
            <a:r>
              <a:rPr lang="es-MX" sz="2600" kern="0" dirty="0">
                <a:solidFill>
                  <a:schemeClr val="accent4">
                    <a:lumMod val="75000"/>
                  </a:schemeClr>
                </a:solidFill>
                <a:latin typeface="Noto Sans ExtraBold" panose="020B0502040504020204" pitchFamily="34" charset="0"/>
              </a:rPr>
              <a:t>CARACTERÍSTICAS TÉCNICAS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64C2DDD-F8CF-1AE4-2C5D-F9BA5E9551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19" y="1369956"/>
            <a:ext cx="3398570" cy="2521064"/>
          </a:xfrm>
          <a:prstGeom prst="rect">
            <a:avLst/>
          </a:prstGeom>
        </p:spPr>
      </p:pic>
      <p:sp>
        <p:nvSpPr>
          <p:cNvPr id="5" name="Google Shape;5160;p37">
            <a:extLst>
              <a:ext uri="{FF2B5EF4-FFF2-40B4-BE49-F238E27FC236}">
                <a16:creationId xmlns:a16="http://schemas.microsoft.com/office/drawing/2014/main" id="{C6C05A3B-786D-1553-CBA9-B8578215C09B}"/>
              </a:ext>
            </a:extLst>
          </p:cNvPr>
          <p:cNvSpPr txBox="1">
            <a:spLocks/>
          </p:cNvSpPr>
          <p:nvPr/>
        </p:nvSpPr>
        <p:spPr>
          <a:xfrm>
            <a:off x="3671889" y="1824807"/>
            <a:ext cx="8246791" cy="2174900"/>
          </a:xfrm>
          <a:prstGeom prst="rect">
            <a:avLst/>
          </a:prstGeom>
        </p:spPr>
        <p:txBody>
          <a:bodyPr spcFirstLastPara="1" wrap="square" lIns="162533" tIns="162533" rIns="162533" bIns="162533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10000"/>
              </a:lnSpc>
              <a:spcAft>
                <a:spcPts val="1200"/>
              </a:spcAft>
            </a:pPr>
            <a:r>
              <a:rPr lang="es-MX" sz="2000" dirty="0">
                <a:solidFill>
                  <a:schemeClr val="accent5">
                    <a:lumMod val="7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El PROCADIST fue desarrollado en Moodle, </a:t>
            </a:r>
            <a:r>
              <a:rPr lang="es-MX" sz="20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una plataforma gratuita y de código abierto bajo la Licencia Pública General GNU (GPL). </a:t>
            </a:r>
            <a:r>
              <a:rPr lang="es-MX" sz="2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Esto permite que cualquier persona pueda usar, modificar y distribuir Moodle sin restricciones, tanto para proyectos comerciales como </a:t>
            </a:r>
            <a:r>
              <a:rPr lang="es-MX" sz="200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no comerciales. </a:t>
            </a:r>
            <a:endParaRPr lang="es-MX" sz="20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6" name="Google Shape;5160;p37">
            <a:extLst>
              <a:ext uri="{FF2B5EF4-FFF2-40B4-BE49-F238E27FC236}">
                <a16:creationId xmlns:a16="http://schemas.microsoft.com/office/drawing/2014/main" id="{DA938528-5BE6-1124-A7C0-48A3E7F30E99}"/>
              </a:ext>
            </a:extLst>
          </p:cNvPr>
          <p:cNvSpPr txBox="1">
            <a:spLocks/>
          </p:cNvSpPr>
          <p:nvPr/>
        </p:nvSpPr>
        <p:spPr>
          <a:xfrm>
            <a:off x="785813" y="4481455"/>
            <a:ext cx="11132867" cy="2073251"/>
          </a:xfrm>
          <a:prstGeom prst="rect">
            <a:avLst/>
          </a:prstGeom>
        </p:spPr>
        <p:txBody>
          <a:bodyPr spcFirstLastPara="1" wrap="square" lIns="90000" tIns="36000" rIns="90000" bIns="360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10000"/>
              </a:lnSpc>
              <a:spcAft>
                <a:spcPts val="1200"/>
              </a:spcAft>
            </a:pPr>
            <a:r>
              <a:rPr lang="es-MX" sz="2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Su diseño se basa en el constructivismo, permitiendo a los profesores o creadores de cursos agregar recursos y actividades que los participantes completarán, como textos, imágenes, documentos o actividades interdependientes. </a:t>
            </a:r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r>
              <a:rPr lang="es-MX" sz="2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El módulo administrativo permite hacer un seguimiento del avance, calificaciones y rendimiento de alumnos, profesores y creadores de contenido.</a:t>
            </a:r>
          </a:p>
        </p:txBody>
      </p:sp>
    </p:spTree>
    <p:extLst>
      <p:ext uri="{BB962C8B-B14F-4D97-AF65-F5344CB8AC3E}">
        <p14:creationId xmlns:p14="http://schemas.microsoft.com/office/powerpoint/2010/main" val="21798602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86E44B-F711-0FED-0B1B-BC03603DD0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155;p37">
            <a:extLst>
              <a:ext uri="{FF2B5EF4-FFF2-40B4-BE49-F238E27FC236}">
                <a16:creationId xmlns:a16="http://schemas.microsoft.com/office/drawing/2014/main" id="{98FBBF67-B427-6230-F6F8-53494C8E493F}"/>
              </a:ext>
            </a:extLst>
          </p:cNvPr>
          <p:cNvSpPr txBox="1">
            <a:spLocks/>
          </p:cNvSpPr>
          <p:nvPr/>
        </p:nvSpPr>
        <p:spPr>
          <a:xfrm>
            <a:off x="2945946" y="291757"/>
            <a:ext cx="917257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Staatliches"/>
              <a:buNone/>
              <a:defRPr sz="2800" b="0" i="0" u="none" strike="noStrike" cap="none">
                <a:solidFill>
                  <a:schemeClr val="accent3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algn="ctr"/>
            <a:r>
              <a:rPr lang="es-MX" sz="2600" kern="0" dirty="0">
                <a:solidFill>
                  <a:schemeClr val="accent4">
                    <a:lumMod val="75000"/>
                  </a:schemeClr>
                </a:solidFill>
                <a:latin typeface="Noto Sans ExtraBold" panose="020B0502040504020204" pitchFamily="34" charset="0"/>
              </a:rPr>
              <a:t>CARACTERÍSTICAS TÉCNICAS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DB17CD4-E9A5-9926-F03E-3CBC8D9B83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991" y="1288086"/>
            <a:ext cx="2339162" cy="1735194"/>
          </a:xfrm>
          <a:prstGeom prst="rect">
            <a:avLst/>
          </a:prstGeom>
        </p:spPr>
      </p:pic>
      <p:sp>
        <p:nvSpPr>
          <p:cNvPr id="5" name="Google Shape;5160;p37">
            <a:extLst>
              <a:ext uri="{FF2B5EF4-FFF2-40B4-BE49-F238E27FC236}">
                <a16:creationId xmlns:a16="http://schemas.microsoft.com/office/drawing/2014/main" id="{2D7550A8-F94E-3623-359D-48DDF74C6F02}"/>
              </a:ext>
            </a:extLst>
          </p:cNvPr>
          <p:cNvSpPr txBox="1">
            <a:spLocks/>
          </p:cNvSpPr>
          <p:nvPr/>
        </p:nvSpPr>
        <p:spPr>
          <a:xfrm>
            <a:off x="331922" y="4364011"/>
            <a:ext cx="11528155" cy="2411805"/>
          </a:xfrm>
          <a:prstGeom prst="rect">
            <a:avLst/>
          </a:prstGeom>
        </p:spPr>
        <p:txBody>
          <a:bodyPr spcFirstLastPara="1" wrap="square" lIns="90000" tIns="36000" rIns="90000" bIns="360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10000"/>
              </a:lnSpc>
              <a:spcAft>
                <a:spcPts val="1200"/>
              </a:spcAft>
            </a:pPr>
            <a:r>
              <a:rPr lang="es-MX" sz="2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Moodle requiere al menos 200 MB en disco para su instalación, con un total estimado de 5 GB como mínimo para un sitio de producción. El procesador mínimo es de 1 GHz, </a:t>
            </a:r>
            <a:r>
              <a:rPr lang="es-MX" sz="2000" b="1" dirty="0">
                <a:solidFill>
                  <a:schemeClr val="accent5">
                    <a:lumMod val="7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recomendándose 2 GHz de doble núcleo o más. </a:t>
            </a:r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r>
              <a:rPr lang="es-MX" sz="2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Para un servidor de producción, se requieren </a:t>
            </a:r>
            <a:r>
              <a:rPr lang="es-MX" sz="2000" b="1" dirty="0">
                <a:solidFill>
                  <a:schemeClr val="accent5">
                    <a:lumMod val="7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 menos 8 GB de memoria RAM</a:t>
            </a:r>
            <a:r>
              <a:rPr lang="es-MX" sz="2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 Además, se sugiere usar servidores separados para el "frente en web" y la base de datos para facilitar la optimización.</a:t>
            </a:r>
          </a:p>
        </p:txBody>
      </p:sp>
      <p:sp>
        <p:nvSpPr>
          <p:cNvPr id="3" name="Google Shape;5160;p37">
            <a:extLst>
              <a:ext uri="{FF2B5EF4-FFF2-40B4-BE49-F238E27FC236}">
                <a16:creationId xmlns:a16="http://schemas.microsoft.com/office/drawing/2014/main" id="{6AAFB37D-C18E-F0C9-5948-B681135115ED}"/>
              </a:ext>
            </a:extLst>
          </p:cNvPr>
          <p:cNvSpPr txBox="1">
            <a:spLocks/>
          </p:cNvSpPr>
          <p:nvPr/>
        </p:nvSpPr>
        <p:spPr>
          <a:xfrm>
            <a:off x="320950" y="2302745"/>
            <a:ext cx="7387952" cy="1242254"/>
          </a:xfrm>
          <a:prstGeom prst="rect">
            <a:avLst/>
          </a:prstGeom>
        </p:spPr>
        <p:txBody>
          <a:bodyPr spcFirstLastPara="1" wrap="square" lIns="90000" tIns="36000" rIns="90000" bIns="360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10000"/>
              </a:lnSpc>
              <a:spcAft>
                <a:spcPts val="1200"/>
              </a:spcAft>
            </a:pPr>
            <a:r>
              <a:rPr lang="es-MX" sz="2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Para instalar Moodle, que está desarrollado principalmente en Linux, se requieren </a:t>
            </a:r>
            <a:r>
              <a:rPr lang="es-MX" sz="2000" b="1" dirty="0">
                <a:solidFill>
                  <a:schemeClr val="accent5">
                    <a:lumMod val="7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Apache, gestores de bases de datos (PostgreSQL, MySQL o </a:t>
            </a:r>
            <a:r>
              <a:rPr lang="es-MX" sz="2000" b="1" dirty="0" err="1">
                <a:solidFill>
                  <a:schemeClr val="accent5">
                    <a:lumMod val="7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MariaDB</a:t>
            </a:r>
            <a:r>
              <a:rPr lang="es-MX" sz="2000" b="1" dirty="0">
                <a:solidFill>
                  <a:schemeClr val="accent5">
                    <a:lumMod val="7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) y PHP.</a:t>
            </a:r>
          </a:p>
        </p:txBody>
      </p:sp>
    </p:spTree>
    <p:extLst>
      <p:ext uri="{BB962C8B-B14F-4D97-AF65-F5344CB8AC3E}">
        <p14:creationId xmlns:p14="http://schemas.microsoft.com/office/powerpoint/2010/main" val="39555229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0D80A6-B7CE-FA18-FF00-98DF4FFE2D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155;p37">
            <a:extLst>
              <a:ext uri="{FF2B5EF4-FFF2-40B4-BE49-F238E27FC236}">
                <a16:creationId xmlns:a16="http://schemas.microsoft.com/office/drawing/2014/main" id="{057C5256-6A6B-3168-50F9-9952E384022C}"/>
              </a:ext>
            </a:extLst>
          </p:cNvPr>
          <p:cNvSpPr txBox="1">
            <a:spLocks/>
          </p:cNvSpPr>
          <p:nvPr/>
        </p:nvSpPr>
        <p:spPr>
          <a:xfrm>
            <a:off x="3019425" y="196870"/>
            <a:ext cx="9172575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Staatliches"/>
              <a:buNone/>
              <a:defRPr sz="2800" b="0" i="0" u="none" strike="noStrike" cap="none">
                <a:solidFill>
                  <a:schemeClr val="accent3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algn="ctr"/>
            <a:r>
              <a:rPr lang="es-MX" sz="2600" kern="0" dirty="0">
                <a:solidFill>
                  <a:schemeClr val="accent4">
                    <a:lumMod val="75000"/>
                  </a:schemeClr>
                </a:solidFill>
                <a:latin typeface="Noto Sans ExtraBold" panose="020B0502040504020204" pitchFamily="34" charset="0"/>
              </a:rPr>
              <a:t>CARACTERÍSTICAS DEL SERVIDOR Y DE LA PLATAFORMA MOODLE PARA PROCADIST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CCA8217-52C2-26FB-FC57-A408BE3658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19" y="1369956"/>
            <a:ext cx="3398570" cy="2521064"/>
          </a:xfrm>
          <a:prstGeom prst="rect">
            <a:avLst/>
          </a:prstGeom>
        </p:spPr>
      </p:pic>
      <p:sp>
        <p:nvSpPr>
          <p:cNvPr id="5" name="Google Shape;5160;p37">
            <a:extLst>
              <a:ext uri="{FF2B5EF4-FFF2-40B4-BE49-F238E27FC236}">
                <a16:creationId xmlns:a16="http://schemas.microsoft.com/office/drawing/2014/main" id="{CEAABE73-E323-AE06-D155-DD6418DE89CA}"/>
              </a:ext>
            </a:extLst>
          </p:cNvPr>
          <p:cNvSpPr txBox="1">
            <a:spLocks/>
          </p:cNvSpPr>
          <p:nvPr/>
        </p:nvSpPr>
        <p:spPr>
          <a:xfrm>
            <a:off x="3671889" y="1623329"/>
            <a:ext cx="8246791" cy="1990234"/>
          </a:xfrm>
          <a:prstGeom prst="rect">
            <a:avLst/>
          </a:prstGeom>
        </p:spPr>
        <p:txBody>
          <a:bodyPr spcFirstLastPara="1" wrap="square" lIns="162533" tIns="162533" rIns="162533" bIns="162533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10000"/>
              </a:lnSpc>
              <a:spcAft>
                <a:spcPts val="1200"/>
              </a:spcAft>
            </a:pPr>
            <a:r>
              <a:rPr lang="es-MX" sz="2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Las capacidades para el servidor dependen mucho de la cantidad de usuarios que se deseen o se esperen atender. </a:t>
            </a:r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r>
              <a:rPr lang="es-MX" sz="2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Para las necesidades del PROCADIST actualmente se tiene lo siguiente:</a:t>
            </a:r>
          </a:p>
        </p:txBody>
      </p:sp>
      <p:sp>
        <p:nvSpPr>
          <p:cNvPr id="6" name="Google Shape;5160;p37">
            <a:extLst>
              <a:ext uri="{FF2B5EF4-FFF2-40B4-BE49-F238E27FC236}">
                <a16:creationId xmlns:a16="http://schemas.microsoft.com/office/drawing/2014/main" id="{451937C0-3CBB-E470-68E9-34172602E093}"/>
              </a:ext>
            </a:extLst>
          </p:cNvPr>
          <p:cNvSpPr txBox="1">
            <a:spLocks/>
          </p:cNvSpPr>
          <p:nvPr/>
        </p:nvSpPr>
        <p:spPr>
          <a:xfrm>
            <a:off x="785813" y="3918854"/>
            <a:ext cx="11132867" cy="3058136"/>
          </a:xfrm>
          <a:prstGeom prst="rect">
            <a:avLst/>
          </a:prstGeom>
        </p:spPr>
        <p:txBody>
          <a:bodyPr spcFirstLastPara="1" wrap="square" lIns="90000" tIns="36000" rIns="90000" bIns="360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 algn="just">
              <a:lnSpc>
                <a:spcPct val="11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s-MX" sz="2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Se utilizan 2 servidores:</a:t>
            </a:r>
          </a:p>
          <a:p>
            <a:pPr marL="895350" indent="-457200" algn="just">
              <a:lnSpc>
                <a:spcPct val="110000"/>
              </a:lnSpc>
              <a:spcAft>
                <a:spcPts val="1200"/>
              </a:spcAft>
              <a:buFont typeface="+mj-lt"/>
              <a:buAutoNum type="alphaLcPeriod"/>
            </a:pPr>
            <a:r>
              <a:rPr lang="es-MX" sz="2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Un servidor WEB y de aplicaciones (con RAM de 16 GB, espacio de instalación de 200 MB y un procesador de 4 núcleos a 2.6 </a:t>
            </a:r>
            <a:r>
              <a:rPr lang="es-MX" sz="20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Ghz</a:t>
            </a:r>
            <a:r>
              <a:rPr lang="es-MX" sz="2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).</a:t>
            </a:r>
          </a:p>
          <a:p>
            <a:pPr marL="895350" indent="-457200" algn="just">
              <a:lnSpc>
                <a:spcPct val="110000"/>
              </a:lnSpc>
              <a:spcAft>
                <a:spcPts val="1200"/>
              </a:spcAft>
              <a:buFont typeface="+mj-lt"/>
              <a:buAutoNum type="alphaLcPeriod"/>
            </a:pPr>
            <a:r>
              <a:rPr lang="es-MX" sz="2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Un servidor de base de datos, (Con RAM de 32 GB, espacio de 100 GB y procesador de 8 núcleos de 2.6 </a:t>
            </a:r>
            <a:r>
              <a:rPr lang="es-MX" sz="20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Ghz</a:t>
            </a:r>
            <a:r>
              <a:rPr lang="es-MX" sz="2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).</a:t>
            </a:r>
          </a:p>
          <a:p>
            <a:pPr marL="457200" indent="-457200" algn="just">
              <a:lnSpc>
                <a:spcPct val="110000"/>
              </a:lnSpc>
              <a:spcAft>
                <a:spcPts val="1200"/>
              </a:spcAft>
              <a:buFont typeface="+mj-lt"/>
              <a:buAutoNum type="arabicPeriod" startAt="2"/>
            </a:pPr>
            <a:r>
              <a:rPr lang="es-MX" sz="2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La plataforma está montada sobre un sistema LINUX Debian, con servidor Apache y base de datos PostgreSQL.</a:t>
            </a:r>
          </a:p>
        </p:txBody>
      </p:sp>
    </p:spTree>
    <p:extLst>
      <p:ext uri="{BB962C8B-B14F-4D97-AF65-F5344CB8AC3E}">
        <p14:creationId xmlns:p14="http://schemas.microsoft.com/office/powerpoint/2010/main" val="16430171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7EB39F6A-6C65-A7A2-9D4A-9128C2B5D9E7}"/>
              </a:ext>
            </a:extLst>
          </p:cNvPr>
          <p:cNvSpPr/>
          <p:nvPr/>
        </p:nvSpPr>
        <p:spPr>
          <a:xfrm>
            <a:off x="7918206" y="5026930"/>
            <a:ext cx="4806461" cy="1528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s-ES_tradnl" sz="1867" b="1" kern="0" dirty="0">
                <a:solidFill>
                  <a:srgbClr val="FFFFFF"/>
                </a:solidFill>
                <a:latin typeface="Noto Sans Medium" panose="020B0502040504020204" pitchFamily="34" charset="0"/>
                <a:ea typeface="Noto Sans Medium" panose="020B0502040504020204" pitchFamily="34" charset="0"/>
                <a:cs typeface="Noto Sans Medium" panose="020B0502040504020204" pitchFamily="34" charset="0"/>
                <a:sym typeface="Arial"/>
              </a:rPr>
              <a:t>Ingreso a la plataforma de cursos: </a:t>
            </a:r>
            <a:endParaRPr lang="es-ES_tradnl" sz="1867" kern="0" dirty="0">
              <a:solidFill>
                <a:srgbClr val="000000"/>
              </a:solidFill>
              <a:latin typeface="Noto Sans Medium" panose="020B0502040504020204" pitchFamily="34" charset="0"/>
              <a:ea typeface="Noto Sans Medium" panose="020B0502040504020204" pitchFamily="34" charset="0"/>
              <a:cs typeface="Noto Sans Medium" panose="020B0502040504020204" pitchFamily="34" charset="0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s-ES_tradnl" sz="1867" kern="0" dirty="0">
                <a:solidFill>
                  <a:schemeClr val="accent6">
                    <a:lumMod val="75000"/>
                  </a:schemeClr>
                </a:solidFill>
                <a:latin typeface="Noto Sans Medium" panose="020B0502040504020204" pitchFamily="34" charset="0"/>
                <a:ea typeface="Noto Sans Medium" panose="020B0502040504020204" pitchFamily="34" charset="0"/>
                <a:cs typeface="Noto Sans Medium" panose="020B0502040504020204" pitchFamily="34" charset="0"/>
                <a:sym typeface="Arial"/>
              </a:rPr>
              <a:t>https://</a:t>
            </a:r>
            <a:r>
              <a:rPr lang="es-ES_tradnl" sz="1867" kern="0" dirty="0" err="1">
                <a:solidFill>
                  <a:schemeClr val="accent6">
                    <a:lumMod val="75000"/>
                  </a:schemeClr>
                </a:solidFill>
                <a:latin typeface="Noto Sans Medium" panose="020B0502040504020204" pitchFamily="34" charset="0"/>
                <a:ea typeface="Noto Sans Medium" panose="020B0502040504020204" pitchFamily="34" charset="0"/>
                <a:cs typeface="Noto Sans Medium" panose="020B0502040504020204" pitchFamily="34" charset="0"/>
                <a:sym typeface="Arial"/>
              </a:rPr>
              <a:t>procadist.stps.gob.mx</a:t>
            </a:r>
            <a:br>
              <a:rPr lang="es-ES_tradnl" sz="1867" kern="0" dirty="0">
                <a:solidFill>
                  <a:srgbClr val="7CEAD8"/>
                </a:solidFill>
                <a:latin typeface="Noto Sans Medium" panose="020B0502040504020204" pitchFamily="34" charset="0"/>
                <a:ea typeface="Noto Sans Medium" panose="020B0502040504020204" pitchFamily="34" charset="0"/>
                <a:cs typeface="Noto Sans Medium" panose="020B0502040504020204" pitchFamily="34" charset="0"/>
                <a:sym typeface="Arial"/>
              </a:rPr>
            </a:br>
            <a:endParaRPr lang="es-ES_tradnl" sz="1867" kern="0" dirty="0">
              <a:solidFill>
                <a:srgbClr val="7CEAD8"/>
              </a:solidFill>
              <a:latin typeface="Noto Sans Medium" panose="020B0502040504020204" pitchFamily="34" charset="0"/>
              <a:ea typeface="Noto Sans Medium" panose="020B0502040504020204" pitchFamily="34" charset="0"/>
              <a:cs typeface="Noto Sans Medium" panose="020B0502040504020204" pitchFamily="34" charset="0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s-ES_tradnl" sz="1867" b="1" kern="0" dirty="0">
                <a:solidFill>
                  <a:srgbClr val="FFFFFF"/>
                </a:solidFill>
                <a:latin typeface="Noto Sans Medium" panose="020B0502040504020204" pitchFamily="34" charset="0"/>
                <a:ea typeface="Noto Sans Medium" panose="020B0502040504020204" pitchFamily="34" charset="0"/>
                <a:cs typeface="Noto Sans Medium" panose="020B0502040504020204" pitchFamily="34" charset="0"/>
                <a:sym typeface="Arial"/>
              </a:rPr>
              <a:t>Atención al publico: </a:t>
            </a:r>
            <a:r>
              <a:rPr lang="es-ES_tradnl" sz="1867" kern="0" dirty="0" err="1">
                <a:solidFill>
                  <a:schemeClr val="accent6">
                    <a:lumMod val="75000"/>
                  </a:schemeClr>
                </a:solidFill>
                <a:latin typeface="Noto Sans Medium" panose="020B0502040504020204" pitchFamily="34" charset="0"/>
                <a:ea typeface="Noto Sans Medium" panose="020B0502040504020204" pitchFamily="34" charset="0"/>
                <a:cs typeface="Noto Sans Medium" panose="020B0502040504020204" pitchFamily="34" charset="0"/>
                <a:sym typeface="Arial"/>
              </a:rPr>
              <a:t>procadist@stps.gob.mx</a:t>
            </a:r>
            <a:r>
              <a:rPr lang="es-ES_tradnl" sz="1867" kern="0" dirty="0">
                <a:solidFill>
                  <a:srgbClr val="7CEAD8"/>
                </a:solidFill>
                <a:latin typeface="Noto Sans Medium" panose="020B0502040504020204" pitchFamily="34" charset="0"/>
                <a:ea typeface="Noto Sans Medium" panose="020B0502040504020204" pitchFamily="34" charset="0"/>
                <a:cs typeface="Noto Sans Medium" panose="020B0502040504020204" pitchFamily="34" charset="0"/>
                <a:sym typeface="Arial"/>
              </a:rPr>
              <a:t> </a:t>
            </a:r>
            <a:endParaRPr lang="es-ES_tradnl" sz="1867" kern="0" dirty="0">
              <a:solidFill>
                <a:srgbClr val="000000"/>
              </a:solidFill>
              <a:latin typeface="Noto Sans Medium" panose="020B0502040504020204" pitchFamily="34" charset="0"/>
              <a:ea typeface="Noto Sans Medium" panose="020B0502040504020204" pitchFamily="34" charset="0"/>
              <a:cs typeface="Noto Sans Medium" panose="020B0502040504020204" pitchFamily="34" charset="0"/>
              <a:sym typeface="Arial"/>
            </a:endParaRPr>
          </a:p>
        </p:txBody>
      </p:sp>
      <p:sp>
        <p:nvSpPr>
          <p:cNvPr id="3" name="Google Shape;5155;p37">
            <a:extLst>
              <a:ext uri="{FF2B5EF4-FFF2-40B4-BE49-F238E27FC236}">
                <a16:creationId xmlns:a16="http://schemas.microsoft.com/office/drawing/2014/main" id="{F44193D2-19F8-32FE-2093-F4B478F96A04}"/>
              </a:ext>
            </a:extLst>
          </p:cNvPr>
          <p:cNvSpPr txBox="1">
            <a:spLocks/>
          </p:cNvSpPr>
          <p:nvPr/>
        </p:nvSpPr>
        <p:spPr>
          <a:xfrm>
            <a:off x="2725173" y="441325"/>
            <a:ext cx="6741654" cy="1487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ctr">
              <a:lnSpc>
                <a:spcPct val="110000"/>
              </a:lnSpc>
              <a:spcAft>
                <a:spcPts val="1200"/>
              </a:spcAft>
              <a:defRPr sz="4400" cap="small" spc="650">
                <a:solidFill>
                  <a:srgbClr val="D8C6A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Patria" pitchFamily="50" charset="0"/>
                <a:ea typeface="Noto Sans ExtraBold" panose="020B0502040504020204" pitchFamily="34" charset="0"/>
                <a:cs typeface="Noto Sans ExtraBold" panose="020B0502040504020204" pitchFamily="34" charset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rPr lang="es-MX" sz="8800" kern="2000" spc="2000" dirty="0">
                <a:solidFill>
                  <a:srgbClr val="FFFFFF"/>
                </a:solidFill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84063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25;p25">
            <a:extLst>
              <a:ext uri="{FF2B5EF4-FFF2-40B4-BE49-F238E27FC236}">
                <a16:creationId xmlns:a16="http://schemas.microsoft.com/office/drawing/2014/main" id="{895C1C45-69E4-808C-E042-FFA1E364F190}"/>
              </a:ext>
            </a:extLst>
          </p:cNvPr>
          <p:cNvSpPr txBox="1">
            <a:spLocks/>
          </p:cNvSpPr>
          <p:nvPr/>
        </p:nvSpPr>
        <p:spPr>
          <a:xfrm>
            <a:off x="6896934" y="1898945"/>
            <a:ext cx="5153025" cy="338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just" defTabSz="1219170">
              <a:lnSpc>
                <a:spcPct val="110000"/>
              </a:lnSpc>
              <a:spcAft>
                <a:spcPts val="600"/>
              </a:spcAft>
              <a:buClr>
                <a:schemeClr val="accent1">
                  <a:lumMod val="25000"/>
                </a:schemeClr>
              </a:buClr>
              <a:defRPr sz="2400" kern="0">
                <a:solidFill>
                  <a:schemeClr val="accent1">
                    <a:lumMod val="2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1100"/>
              <a:buFont typeface="Dosis ExtraLight"/>
              <a:buChar char="○"/>
              <a:defRPr sz="1100" b="0" i="0" u="none" strike="noStrike" cap="none">
                <a:solidFill>
                  <a:srgbClr val="EFEFE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1100"/>
              <a:buFont typeface="Dosis ExtraLight"/>
              <a:buChar char="■"/>
              <a:defRPr sz="1100" b="0" i="0" u="none" strike="noStrike" cap="none">
                <a:solidFill>
                  <a:srgbClr val="EFEFE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1100"/>
              <a:buFont typeface="Dosis ExtraLight"/>
              <a:buChar char="●"/>
              <a:defRPr sz="1100" b="0" i="0" u="none" strike="noStrike" cap="none">
                <a:solidFill>
                  <a:srgbClr val="EFEFE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1100"/>
              <a:buFont typeface="Dosis ExtraLight"/>
              <a:buChar char="○"/>
              <a:defRPr sz="1100" b="0" i="0" u="none" strike="noStrike" cap="none">
                <a:solidFill>
                  <a:srgbClr val="EFEFE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1100"/>
              <a:buFont typeface="Dosis ExtraLight"/>
              <a:buChar char="■"/>
              <a:defRPr sz="1100" b="0" i="0" u="none" strike="noStrike" cap="none">
                <a:solidFill>
                  <a:srgbClr val="EFEFE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1100"/>
              <a:buFont typeface="Dosis ExtraLight"/>
              <a:buChar char="●"/>
              <a:defRPr sz="1100" b="0" i="0" u="none" strike="noStrike" cap="none">
                <a:solidFill>
                  <a:srgbClr val="EFEFE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1100"/>
              <a:buFont typeface="Dosis ExtraLight"/>
              <a:buChar char="○"/>
              <a:defRPr sz="1100" b="0" i="0" u="none" strike="noStrike" cap="none">
                <a:solidFill>
                  <a:srgbClr val="EFEFE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EFEFEF"/>
              </a:buClr>
              <a:buSzPts val="1100"/>
              <a:buFont typeface="Dosis ExtraLight"/>
              <a:buChar char="■"/>
              <a:defRPr sz="1100" b="0" i="0" u="none" strike="noStrike" cap="none">
                <a:solidFill>
                  <a:srgbClr val="EFEFE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r>
              <a:rPr lang="es-ES" sz="2800" b="1" dirty="0">
                <a:solidFill>
                  <a:schemeClr val="accent4">
                    <a:lumMod val="75000"/>
                  </a:schemeClr>
                </a:solidFill>
              </a:rPr>
              <a:t>Desde 2006 </a:t>
            </a:r>
            <a:r>
              <a:rPr lang="es-ES" sz="2800" dirty="0">
                <a:solidFill>
                  <a:srgbClr val="FFFFFF"/>
                </a:solidFill>
              </a:rPr>
              <a:t>ofrece el servicio </a:t>
            </a:r>
            <a:r>
              <a:rPr lang="es-ES" sz="2800" dirty="0"/>
              <a:t>de</a:t>
            </a:r>
            <a:r>
              <a:rPr lang="es-ES" sz="2800" dirty="0">
                <a:solidFill>
                  <a:srgbClr val="FFFFFF"/>
                </a:solidFill>
              </a:rPr>
              <a:t> capacitación a distancia, a todo tipo de personas trabajadoras, por medio del modelo de Cursos en Línea Masivos y Abiertos MOOC (por sus siglas en inglés).</a:t>
            </a:r>
          </a:p>
        </p:txBody>
      </p:sp>
      <p:grpSp>
        <p:nvGrpSpPr>
          <p:cNvPr id="366" name="Grupo 365">
            <a:extLst>
              <a:ext uri="{FF2B5EF4-FFF2-40B4-BE49-F238E27FC236}">
                <a16:creationId xmlns:a16="http://schemas.microsoft.com/office/drawing/2014/main" id="{8110B7DF-A0E0-E108-6CE7-1C70808E8638}"/>
              </a:ext>
            </a:extLst>
          </p:cNvPr>
          <p:cNvGrpSpPr/>
          <p:nvPr/>
        </p:nvGrpSpPr>
        <p:grpSpPr>
          <a:xfrm>
            <a:off x="723206" y="522981"/>
            <a:ext cx="5372794" cy="4782444"/>
            <a:chOff x="720006" y="1097969"/>
            <a:chExt cx="3825986" cy="3189348"/>
          </a:xfrm>
        </p:grpSpPr>
        <p:sp>
          <p:nvSpPr>
            <p:cNvPr id="368" name="Google Shape;560;p28">
              <a:extLst>
                <a:ext uri="{FF2B5EF4-FFF2-40B4-BE49-F238E27FC236}">
                  <a16:creationId xmlns:a16="http://schemas.microsoft.com/office/drawing/2014/main" id="{83A86C5E-CF0B-7D8E-1A13-0A5E02BC3FD2}"/>
                </a:ext>
              </a:extLst>
            </p:cNvPr>
            <p:cNvSpPr/>
            <p:nvPr/>
          </p:nvSpPr>
          <p:spPr>
            <a:xfrm rot="-1288312">
              <a:off x="2116115" y="4000870"/>
              <a:ext cx="583235" cy="286447"/>
            </a:xfrm>
            <a:custGeom>
              <a:avLst/>
              <a:gdLst/>
              <a:ahLst/>
              <a:cxnLst/>
              <a:rect l="l" t="t" r="r" b="b"/>
              <a:pathLst>
                <a:path w="109482" h="54763" extrusionOk="0">
                  <a:moveTo>
                    <a:pt x="54738" y="1"/>
                  </a:moveTo>
                  <a:cubicBezTo>
                    <a:pt x="41976" y="1"/>
                    <a:pt x="29213" y="2674"/>
                    <a:pt x="19475" y="8019"/>
                  </a:cubicBezTo>
                  <a:cubicBezTo>
                    <a:pt x="1" y="18715"/>
                    <a:pt x="1" y="36051"/>
                    <a:pt x="19475" y="46743"/>
                  </a:cubicBezTo>
                  <a:cubicBezTo>
                    <a:pt x="29214" y="52089"/>
                    <a:pt x="41978" y="54762"/>
                    <a:pt x="54741" y="54762"/>
                  </a:cubicBezTo>
                  <a:cubicBezTo>
                    <a:pt x="67504" y="54762"/>
                    <a:pt x="80267" y="52089"/>
                    <a:pt x="90004" y="46743"/>
                  </a:cubicBezTo>
                  <a:cubicBezTo>
                    <a:pt x="109481" y="36051"/>
                    <a:pt x="109481" y="18715"/>
                    <a:pt x="90004" y="8023"/>
                  </a:cubicBezTo>
                  <a:cubicBezTo>
                    <a:pt x="80266" y="2675"/>
                    <a:pt x="67502" y="1"/>
                    <a:pt x="54738" y="1"/>
                  </a:cubicBezTo>
                  <a:close/>
                </a:path>
              </a:pathLst>
            </a:custGeom>
            <a:solidFill>
              <a:srgbClr val="000000">
                <a:alpha val="32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561;p28">
              <a:extLst>
                <a:ext uri="{FF2B5EF4-FFF2-40B4-BE49-F238E27FC236}">
                  <a16:creationId xmlns:a16="http://schemas.microsoft.com/office/drawing/2014/main" id="{E2D04E7A-A7FA-DEB9-43C1-9E9064CC9A4D}"/>
                </a:ext>
              </a:extLst>
            </p:cNvPr>
            <p:cNvSpPr/>
            <p:nvPr/>
          </p:nvSpPr>
          <p:spPr>
            <a:xfrm>
              <a:off x="1795814" y="3458532"/>
              <a:ext cx="1086960" cy="624423"/>
            </a:xfrm>
            <a:custGeom>
              <a:avLst/>
              <a:gdLst/>
              <a:ahLst/>
              <a:cxnLst/>
              <a:rect l="l" t="t" r="r" b="b"/>
              <a:pathLst>
                <a:path w="25434" h="14611" extrusionOk="0">
                  <a:moveTo>
                    <a:pt x="22128" y="1"/>
                  </a:moveTo>
                  <a:cubicBezTo>
                    <a:pt x="21958" y="1"/>
                    <a:pt x="21789" y="37"/>
                    <a:pt x="21659" y="110"/>
                  </a:cubicBezTo>
                  <a:lnTo>
                    <a:pt x="258" y="12469"/>
                  </a:lnTo>
                  <a:cubicBezTo>
                    <a:pt x="0" y="12618"/>
                    <a:pt x="0" y="12859"/>
                    <a:pt x="258" y="13009"/>
                  </a:cubicBezTo>
                  <a:lnTo>
                    <a:pt x="2835" y="14498"/>
                  </a:lnTo>
                  <a:cubicBezTo>
                    <a:pt x="2964" y="14573"/>
                    <a:pt x="3134" y="14610"/>
                    <a:pt x="3304" y="14610"/>
                  </a:cubicBezTo>
                  <a:cubicBezTo>
                    <a:pt x="3474" y="14610"/>
                    <a:pt x="3644" y="14573"/>
                    <a:pt x="3774" y="14498"/>
                  </a:cubicBezTo>
                  <a:lnTo>
                    <a:pt x="25175" y="2139"/>
                  </a:lnTo>
                  <a:cubicBezTo>
                    <a:pt x="25433" y="1990"/>
                    <a:pt x="25433" y="1749"/>
                    <a:pt x="25175" y="1599"/>
                  </a:cubicBezTo>
                  <a:lnTo>
                    <a:pt x="22598" y="110"/>
                  </a:lnTo>
                  <a:cubicBezTo>
                    <a:pt x="22467" y="37"/>
                    <a:pt x="22297" y="1"/>
                    <a:pt x="22128" y="1"/>
                  </a:cubicBezTo>
                  <a:close/>
                </a:path>
              </a:pathLst>
            </a:custGeom>
            <a:solidFill>
              <a:srgbClr val="000000">
                <a:alpha val="32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562;p28">
              <a:extLst>
                <a:ext uri="{FF2B5EF4-FFF2-40B4-BE49-F238E27FC236}">
                  <a16:creationId xmlns:a16="http://schemas.microsoft.com/office/drawing/2014/main" id="{31AB2F93-93F8-A315-B1BB-352A5938D37C}"/>
                </a:ext>
              </a:extLst>
            </p:cNvPr>
            <p:cNvSpPr/>
            <p:nvPr/>
          </p:nvSpPr>
          <p:spPr>
            <a:xfrm>
              <a:off x="1838669" y="2010751"/>
              <a:ext cx="1002855" cy="2012803"/>
            </a:xfrm>
            <a:custGeom>
              <a:avLst/>
              <a:gdLst/>
              <a:ahLst/>
              <a:cxnLst/>
              <a:rect l="l" t="t" r="r" b="b"/>
              <a:pathLst>
                <a:path w="23466" h="47098" extrusionOk="0">
                  <a:moveTo>
                    <a:pt x="21265" y="0"/>
                  </a:moveTo>
                  <a:cubicBezTo>
                    <a:pt x="21095" y="0"/>
                    <a:pt x="20926" y="37"/>
                    <a:pt x="20797" y="112"/>
                  </a:cubicBezTo>
                  <a:lnTo>
                    <a:pt x="470" y="11849"/>
                  </a:lnTo>
                  <a:cubicBezTo>
                    <a:pt x="211" y="11998"/>
                    <a:pt x="0" y="12362"/>
                    <a:pt x="0" y="12661"/>
                  </a:cubicBezTo>
                  <a:lnTo>
                    <a:pt x="0" y="45446"/>
                  </a:lnTo>
                  <a:cubicBezTo>
                    <a:pt x="0" y="45744"/>
                    <a:pt x="211" y="46108"/>
                    <a:pt x="470" y="46258"/>
                  </a:cubicBezTo>
                  <a:lnTo>
                    <a:pt x="1731" y="46985"/>
                  </a:lnTo>
                  <a:cubicBezTo>
                    <a:pt x="1860" y="47060"/>
                    <a:pt x="2030" y="47098"/>
                    <a:pt x="2200" y="47098"/>
                  </a:cubicBezTo>
                  <a:cubicBezTo>
                    <a:pt x="2370" y="47098"/>
                    <a:pt x="2540" y="47060"/>
                    <a:pt x="2669" y="46985"/>
                  </a:cubicBezTo>
                  <a:lnTo>
                    <a:pt x="22996" y="35249"/>
                  </a:lnTo>
                  <a:cubicBezTo>
                    <a:pt x="23255" y="35100"/>
                    <a:pt x="23466" y="34736"/>
                    <a:pt x="23466" y="34437"/>
                  </a:cubicBezTo>
                  <a:lnTo>
                    <a:pt x="23466" y="1653"/>
                  </a:lnTo>
                  <a:cubicBezTo>
                    <a:pt x="23466" y="1353"/>
                    <a:pt x="23255" y="989"/>
                    <a:pt x="22996" y="840"/>
                  </a:cubicBezTo>
                  <a:lnTo>
                    <a:pt x="21736" y="112"/>
                  </a:lnTo>
                  <a:cubicBezTo>
                    <a:pt x="21605" y="37"/>
                    <a:pt x="21435" y="0"/>
                    <a:pt x="21265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1" name="Google Shape;563;p28">
              <a:extLst>
                <a:ext uri="{FF2B5EF4-FFF2-40B4-BE49-F238E27FC236}">
                  <a16:creationId xmlns:a16="http://schemas.microsoft.com/office/drawing/2014/main" id="{C8A26327-7786-E4AA-1A83-3AFD51781D83}"/>
                </a:ext>
              </a:extLst>
            </p:cNvPr>
            <p:cNvSpPr/>
            <p:nvPr/>
          </p:nvSpPr>
          <p:spPr>
            <a:xfrm>
              <a:off x="2900265" y="2649863"/>
              <a:ext cx="256120" cy="333259"/>
            </a:xfrm>
            <a:custGeom>
              <a:avLst/>
              <a:gdLst/>
              <a:ahLst/>
              <a:cxnLst/>
              <a:rect l="l" t="t" r="r" b="b"/>
              <a:pathLst>
                <a:path w="5993" h="7798" extrusionOk="0">
                  <a:moveTo>
                    <a:pt x="5785" y="1"/>
                  </a:moveTo>
                  <a:cubicBezTo>
                    <a:pt x="5734" y="1"/>
                    <a:pt x="5678" y="18"/>
                    <a:pt x="5618" y="52"/>
                  </a:cubicBezTo>
                  <a:lnTo>
                    <a:pt x="1675" y="2330"/>
                  </a:lnTo>
                  <a:cubicBezTo>
                    <a:pt x="1467" y="2449"/>
                    <a:pt x="1301" y="2741"/>
                    <a:pt x="1301" y="2979"/>
                  </a:cubicBezTo>
                  <a:lnTo>
                    <a:pt x="1301" y="4601"/>
                  </a:lnTo>
                  <a:lnTo>
                    <a:pt x="148" y="5791"/>
                  </a:lnTo>
                  <a:cubicBezTo>
                    <a:pt x="1" y="5947"/>
                    <a:pt x="34" y="6057"/>
                    <a:pt x="214" y="6057"/>
                  </a:cubicBezTo>
                  <a:cubicBezTo>
                    <a:pt x="233" y="6057"/>
                    <a:pt x="254" y="6055"/>
                    <a:pt x="277" y="6053"/>
                  </a:cubicBezTo>
                  <a:lnTo>
                    <a:pt x="1301" y="5934"/>
                  </a:lnTo>
                  <a:lnTo>
                    <a:pt x="1301" y="7528"/>
                  </a:lnTo>
                  <a:cubicBezTo>
                    <a:pt x="1301" y="7699"/>
                    <a:pt x="1385" y="7797"/>
                    <a:pt x="1507" y="7797"/>
                  </a:cubicBezTo>
                  <a:cubicBezTo>
                    <a:pt x="1557" y="7797"/>
                    <a:pt x="1614" y="7781"/>
                    <a:pt x="1675" y="7746"/>
                  </a:cubicBezTo>
                  <a:lnTo>
                    <a:pt x="5618" y="5468"/>
                  </a:lnTo>
                  <a:cubicBezTo>
                    <a:pt x="5822" y="5349"/>
                    <a:pt x="5993" y="5060"/>
                    <a:pt x="5993" y="4818"/>
                  </a:cubicBezTo>
                  <a:lnTo>
                    <a:pt x="5993" y="269"/>
                  </a:lnTo>
                  <a:cubicBezTo>
                    <a:pt x="5993" y="98"/>
                    <a:pt x="5907" y="1"/>
                    <a:pt x="5785" y="1"/>
                  </a:cubicBezTo>
                  <a:close/>
                </a:path>
              </a:pathLst>
            </a:custGeom>
            <a:solidFill>
              <a:srgbClr val="D2B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564;p28">
              <a:extLst>
                <a:ext uri="{FF2B5EF4-FFF2-40B4-BE49-F238E27FC236}">
                  <a16:creationId xmlns:a16="http://schemas.microsoft.com/office/drawing/2014/main" id="{81C0BFBC-C9CF-AC0D-674A-0FADD7CF8834}"/>
                </a:ext>
              </a:extLst>
            </p:cNvPr>
            <p:cNvSpPr/>
            <p:nvPr/>
          </p:nvSpPr>
          <p:spPr>
            <a:xfrm>
              <a:off x="3024113" y="2728283"/>
              <a:ext cx="68763" cy="176374"/>
            </a:xfrm>
            <a:custGeom>
              <a:avLst/>
              <a:gdLst/>
              <a:ahLst/>
              <a:cxnLst/>
              <a:rect l="l" t="t" r="r" b="b"/>
              <a:pathLst>
                <a:path w="1609" h="4127" extrusionOk="0">
                  <a:moveTo>
                    <a:pt x="881" y="1"/>
                  </a:moveTo>
                  <a:cubicBezTo>
                    <a:pt x="854" y="1"/>
                    <a:pt x="822" y="10"/>
                    <a:pt x="790" y="29"/>
                  </a:cubicBezTo>
                  <a:cubicBezTo>
                    <a:pt x="677" y="94"/>
                    <a:pt x="589" y="250"/>
                    <a:pt x="589" y="375"/>
                  </a:cubicBezTo>
                  <a:lnTo>
                    <a:pt x="589" y="604"/>
                  </a:lnTo>
                  <a:cubicBezTo>
                    <a:pt x="242" y="882"/>
                    <a:pt x="27" y="1314"/>
                    <a:pt x="27" y="1855"/>
                  </a:cubicBezTo>
                  <a:cubicBezTo>
                    <a:pt x="27" y="2365"/>
                    <a:pt x="214" y="2479"/>
                    <a:pt x="438" y="2479"/>
                  </a:cubicBezTo>
                  <a:cubicBezTo>
                    <a:pt x="478" y="2479"/>
                    <a:pt x="519" y="2476"/>
                    <a:pt x="561" y="2470"/>
                  </a:cubicBezTo>
                  <a:cubicBezTo>
                    <a:pt x="686" y="2452"/>
                    <a:pt x="805" y="2415"/>
                    <a:pt x="894" y="2415"/>
                  </a:cubicBezTo>
                  <a:cubicBezTo>
                    <a:pt x="989" y="2415"/>
                    <a:pt x="1051" y="2457"/>
                    <a:pt x="1051" y="2610"/>
                  </a:cubicBezTo>
                  <a:cubicBezTo>
                    <a:pt x="1051" y="2790"/>
                    <a:pt x="959" y="2925"/>
                    <a:pt x="826" y="3000"/>
                  </a:cubicBezTo>
                  <a:cubicBezTo>
                    <a:pt x="776" y="3029"/>
                    <a:pt x="734" y="3041"/>
                    <a:pt x="698" y="3041"/>
                  </a:cubicBezTo>
                  <a:cubicBezTo>
                    <a:pt x="660" y="3041"/>
                    <a:pt x="630" y="3028"/>
                    <a:pt x="606" y="3007"/>
                  </a:cubicBezTo>
                  <a:cubicBezTo>
                    <a:pt x="559" y="2965"/>
                    <a:pt x="509" y="2939"/>
                    <a:pt x="455" y="2939"/>
                  </a:cubicBezTo>
                  <a:cubicBezTo>
                    <a:pt x="396" y="2939"/>
                    <a:pt x="332" y="2970"/>
                    <a:pt x="259" y="3044"/>
                  </a:cubicBezTo>
                  <a:cubicBezTo>
                    <a:pt x="116" y="3184"/>
                    <a:pt x="1" y="3487"/>
                    <a:pt x="126" y="3656"/>
                  </a:cubicBezTo>
                  <a:cubicBezTo>
                    <a:pt x="202" y="3757"/>
                    <a:pt x="300" y="3797"/>
                    <a:pt x="408" y="3797"/>
                  </a:cubicBezTo>
                  <a:cubicBezTo>
                    <a:pt x="476" y="3797"/>
                    <a:pt x="547" y="3781"/>
                    <a:pt x="619" y="3755"/>
                  </a:cubicBezTo>
                  <a:lnTo>
                    <a:pt x="619" y="3986"/>
                  </a:lnTo>
                  <a:cubicBezTo>
                    <a:pt x="619" y="4075"/>
                    <a:pt x="665" y="4127"/>
                    <a:pt x="730" y="4127"/>
                  </a:cubicBezTo>
                  <a:cubicBezTo>
                    <a:pt x="757" y="4127"/>
                    <a:pt x="788" y="4118"/>
                    <a:pt x="820" y="4099"/>
                  </a:cubicBezTo>
                  <a:cubicBezTo>
                    <a:pt x="932" y="4034"/>
                    <a:pt x="1020" y="3881"/>
                    <a:pt x="1020" y="3755"/>
                  </a:cubicBezTo>
                  <a:lnTo>
                    <a:pt x="1020" y="3524"/>
                  </a:lnTo>
                  <a:cubicBezTo>
                    <a:pt x="1371" y="3242"/>
                    <a:pt x="1609" y="2787"/>
                    <a:pt x="1609" y="2236"/>
                  </a:cubicBezTo>
                  <a:cubicBezTo>
                    <a:pt x="1609" y="1734"/>
                    <a:pt x="1414" y="1630"/>
                    <a:pt x="1197" y="1630"/>
                  </a:cubicBezTo>
                  <a:cubicBezTo>
                    <a:pt x="1117" y="1630"/>
                    <a:pt x="1034" y="1644"/>
                    <a:pt x="956" y="1657"/>
                  </a:cubicBezTo>
                  <a:cubicBezTo>
                    <a:pt x="855" y="1676"/>
                    <a:pt x="774" y="1692"/>
                    <a:pt x="712" y="1692"/>
                  </a:cubicBezTo>
                  <a:cubicBezTo>
                    <a:pt x="608" y="1692"/>
                    <a:pt x="558" y="1648"/>
                    <a:pt x="558" y="1505"/>
                  </a:cubicBezTo>
                  <a:cubicBezTo>
                    <a:pt x="558" y="1368"/>
                    <a:pt x="619" y="1216"/>
                    <a:pt x="790" y="1117"/>
                  </a:cubicBezTo>
                  <a:cubicBezTo>
                    <a:pt x="845" y="1086"/>
                    <a:pt x="895" y="1071"/>
                    <a:pt x="936" y="1071"/>
                  </a:cubicBezTo>
                  <a:cubicBezTo>
                    <a:pt x="958" y="1071"/>
                    <a:pt x="977" y="1075"/>
                    <a:pt x="994" y="1083"/>
                  </a:cubicBezTo>
                  <a:cubicBezTo>
                    <a:pt x="1042" y="1107"/>
                    <a:pt x="1090" y="1125"/>
                    <a:pt x="1139" y="1125"/>
                  </a:cubicBezTo>
                  <a:cubicBezTo>
                    <a:pt x="1200" y="1125"/>
                    <a:pt x="1265" y="1098"/>
                    <a:pt x="1340" y="1025"/>
                  </a:cubicBezTo>
                  <a:cubicBezTo>
                    <a:pt x="1476" y="890"/>
                    <a:pt x="1575" y="587"/>
                    <a:pt x="1425" y="437"/>
                  </a:cubicBezTo>
                  <a:cubicBezTo>
                    <a:pt x="1359" y="371"/>
                    <a:pt x="1278" y="338"/>
                    <a:pt x="1182" y="338"/>
                  </a:cubicBezTo>
                  <a:cubicBezTo>
                    <a:pt x="1125" y="338"/>
                    <a:pt x="1062" y="349"/>
                    <a:pt x="994" y="372"/>
                  </a:cubicBezTo>
                  <a:lnTo>
                    <a:pt x="994" y="141"/>
                  </a:lnTo>
                  <a:cubicBezTo>
                    <a:pt x="994" y="53"/>
                    <a:pt x="948" y="1"/>
                    <a:pt x="88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565;p28">
              <a:extLst>
                <a:ext uri="{FF2B5EF4-FFF2-40B4-BE49-F238E27FC236}">
                  <a16:creationId xmlns:a16="http://schemas.microsoft.com/office/drawing/2014/main" id="{1B5546C8-555C-3B88-1D40-9C7C26758CAB}"/>
                </a:ext>
              </a:extLst>
            </p:cNvPr>
            <p:cNvSpPr/>
            <p:nvPr/>
          </p:nvSpPr>
          <p:spPr>
            <a:xfrm>
              <a:off x="2900350" y="1958016"/>
              <a:ext cx="256034" cy="333216"/>
            </a:xfrm>
            <a:custGeom>
              <a:avLst/>
              <a:gdLst/>
              <a:ahLst/>
              <a:cxnLst/>
              <a:rect l="l" t="t" r="r" b="b"/>
              <a:pathLst>
                <a:path w="5991" h="7797" extrusionOk="0">
                  <a:moveTo>
                    <a:pt x="5781" y="1"/>
                  </a:moveTo>
                  <a:cubicBezTo>
                    <a:pt x="5731" y="1"/>
                    <a:pt x="5675" y="17"/>
                    <a:pt x="5616" y="51"/>
                  </a:cubicBezTo>
                  <a:lnTo>
                    <a:pt x="1673" y="2329"/>
                  </a:lnTo>
                  <a:cubicBezTo>
                    <a:pt x="1465" y="2448"/>
                    <a:pt x="1299" y="2741"/>
                    <a:pt x="1299" y="2978"/>
                  </a:cubicBezTo>
                  <a:lnTo>
                    <a:pt x="1299" y="4600"/>
                  </a:lnTo>
                  <a:lnTo>
                    <a:pt x="146" y="5793"/>
                  </a:lnTo>
                  <a:cubicBezTo>
                    <a:pt x="0" y="5945"/>
                    <a:pt x="31" y="6057"/>
                    <a:pt x="206" y="6057"/>
                  </a:cubicBezTo>
                  <a:cubicBezTo>
                    <a:pt x="227" y="6057"/>
                    <a:pt x="250" y="6055"/>
                    <a:pt x="275" y="6052"/>
                  </a:cubicBezTo>
                  <a:lnTo>
                    <a:pt x="1299" y="5933"/>
                  </a:lnTo>
                  <a:lnTo>
                    <a:pt x="1299" y="7531"/>
                  </a:lnTo>
                  <a:cubicBezTo>
                    <a:pt x="1299" y="7699"/>
                    <a:pt x="1382" y="7796"/>
                    <a:pt x="1505" y="7796"/>
                  </a:cubicBezTo>
                  <a:cubicBezTo>
                    <a:pt x="1555" y="7796"/>
                    <a:pt x="1612" y="7780"/>
                    <a:pt x="1673" y="7745"/>
                  </a:cubicBezTo>
                  <a:lnTo>
                    <a:pt x="5616" y="5467"/>
                  </a:lnTo>
                  <a:cubicBezTo>
                    <a:pt x="5820" y="5348"/>
                    <a:pt x="5991" y="5059"/>
                    <a:pt x="5991" y="4818"/>
                  </a:cubicBezTo>
                  <a:lnTo>
                    <a:pt x="5991" y="269"/>
                  </a:lnTo>
                  <a:cubicBezTo>
                    <a:pt x="5991" y="99"/>
                    <a:pt x="5904" y="1"/>
                    <a:pt x="5781" y="1"/>
                  </a:cubicBezTo>
                  <a:close/>
                </a:path>
              </a:pathLst>
            </a:custGeom>
            <a:solidFill>
              <a:srgbClr val="D2B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566;p28">
              <a:extLst>
                <a:ext uri="{FF2B5EF4-FFF2-40B4-BE49-F238E27FC236}">
                  <a16:creationId xmlns:a16="http://schemas.microsoft.com/office/drawing/2014/main" id="{503F224A-175C-AEBE-11BB-2A40B6F3EFAD}"/>
                </a:ext>
              </a:extLst>
            </p:cNvPr>
            <p:cNvSpPr/>
            <p:nvPr/>
          </p:nvSpPr>
          <p:spPr>
            <a:xfrm>
              <a:off x="3012489" y="2036435"/>
              <a:ext cx="98123" cy="165775"/>
            </a:xfrm>
            <a:custGeom>
              <a:avLst/>
              <a:gdLst/>
              <a:ahLst/>
              <a:cxnLst/>
              <a:rect l="l" t="t" r="r" b="b"/>
              <a:pathLst>
                <a:path w="2296" h="3879" extrusionOk="0">
                  <a:moveTo>
                    <a:pt x="2112" y="311"/>
                  </a:moveTo>
                  <a:lnTo>
                    <a:pt x="2112" y="1208"/>
                  </a:lnTo>
                  <a:cubicBezTo>
                    <a:pt x="2112" y="1752"/>
                    <a:pt x="1748" y="2897"/>
                    <a:pt x="1153" y="3570"/>
                  </a:cubicBezTo>
                  <a:lnTo>
                    <a:pt x="1150" y="351"/>
                  </a:lnTo>
                  <a:lnTo>
                    <a:pt x="2112" y="311"/>
                  </a:lnTo>
                  <a:close/>
                  <a:moveTo>
                    <a:pt x="2295" y="1"/>
                  </a:moveTo>
                  <a:lnTo>
                    <a:pt x="1150" y="52"/>
                  </a:lnTo>
                  <a:lnTo>
                    <a:pt x="1" y="1327"/>
                  </a:lnTo>
                  <a:lnTo>
                    <a:pt x="1" y="2428"/>
                  </a:lnTo>
                  <a:cubicBezTo>
                    <a:pt x="1" y="3036"/>
                    <a:pt x="376" y="3879"/>
                    <a:pt x="1058" y="3879"/>
                  </a:cubicBezTo>
                  <a:cubicBezTo>
                    <a:pt x="1078" y="3879"/>
                    <a:pt x="1098" y="3878"/>
                    <a:pt x="1119" y="3876"/>
                  </a:cubicBezTo>
                  <a:lnTo>
                    <a:pt x="1150" y="3873"/>
                  </a:lnTo>
                  <a:lnTo>
                    <a:pt x="1177" y="3843"/>
                  </a:lnTo>
                  <a:cubicBezTo>
                    <a:pt x="1898" y="3065"/>
                    <a:pt x="2295" y="1728"/>
                    <a:pt x="2295" y="1102"/>
                  </a:cubicBezTo>
                  <a:lnTo>
                    <a:pt x="2295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567;p28">
              <a:extLst>
                <a:ext uri="{FF2B5EF4-FFF2-40B4-BE49-F238E27FC236}">
                  <a16:creationId xmlns:a16="http://schemas.microsoft.com/office/drawing/2014/main" id="{2572B80E-3E46-FF91-7A64-503197BF4A0B}"/>
                </a:ext>
              </a:extLst>
            </p:cNvPr>
            <p:cNvSpPr/>
            <p:nvPr/>
          </p:nvSpPr>
          <p:spPr>
            <a:xfrm>
              <a:off x="2900308" y="2303961"/>
              <a:ext cx="256077" cy="333174"/>
            </a:xfrm>
            <a:custGeom>
              <a:avLst/>
              <a:gdLst/>
              <a:ahLst/>
              <a:cxnLst/>
              <a:rect l="l" t="t" r="r" b="b"/>
              <a:pathLst>
                <a:path w="5992" h="7796" extrusionOk="0">
                  <a:moveTo>
                    <a:pt x="5783" y="0"/>
                  </a:moveTo>
                  <a:cubicBezTo>
                    <a:pt x="5733" y="0"/>
                    <a:pt x="5677" y="17"/>
                    <a:pt x="5617" y="51"/>
                  </a:cubicBezTo>
                  <a:lnTo>
                    <a:pt x="1674" y="2329"/>
                  </a:lnTo>
                  <a:cubicBezTo>
                    <a:pt x="1466" y="2448"/>
                    <a:pt x="1300" y="2741"/>
                    <a:pt x="1300" y="2978"/>
                  </a:cubicBezTo>
                  <a:lnTo>
                    <a:pt x="1300" y="4600"/>
                  </a:lnTo>
                  <a:lnTo>
                    <a:pt x="147" y="5790"/>
                  </a:lnTo>
                  <a:cubicBezTo>
                    <a:pt x="1" y="5945"/>
                    <a:pt x="32" y="6056"/>
                    <a:pt x="208" y="6056"/>
                  </a:cubicBezTo>
                  <a:cubicBezTo>
                    <a:pt x="229" y="6056"/>
                    <a:pt x="251" y="6055"/>
                    <a:pt x="276" y="6052"/>
                  </a:cubicBezTo>
                  <a:lnTo>
                    <a:pt x="1300" y="5933"/>
                  </a:lnTo>
                  <a:lnTo>
                    <a:pt x="1300" y="7527"/>
                  </a:lnTo>
                  <a:cubicBezTo>
                    <a:pt x="1300" y="7698"/>
                    <a:pt x="1384" y="7796"/>
                    <a:pt x="1506" y="7796"/>
                  </a:cubicBezTo>
                  <a:cubicBezTo>
                    <a:pt x="1556" y="7796"/>
                    <a:pt x="1613" y="7780"/>
                    <a:pt x="1674" y="7745"/>
                  </a:cubicBezTo>
                  <a:lnTo>
                    <a:pt x="5617" y="5467"/>
                  </a:lnTo>
                  <a:cubicBezTo>
                    <a:pt x="5821" y="5348"/>
                    <a:pt x="5992" y="5059"/>
                    <a:pt x="5992" y="4817"/>
                  </a:cubicBezTo>
                  <a:lnTo>
                    <a:pt x="5992" y="268"/>
                  </a:lnTo>
                  <a:cubicBezTo>
                    <a:pt x="5992" y="98"/>
                    <a:pt x="5906" y="0"/>
                    <a:pt x="5783" y="0"/>
                  </a:cubicBezTo>
                  <a:close/>
                </a:path>
              </a:pathLst>
            </a:custGeom>
            <a:solidFill>
              <a:srgbClr val="D2B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568;p28">
              <a:extLst>
                <a:ext uri="{FF2B5EF4-FFF2-40B4-BE49-F238E27FC236}">
                  <a16:creationId xmlns:a16="http://schemas.microsoft.com/office/drawing/2014/main" id="{5F94724D-0F92-A7A3-E3BC-3ECF64C65DB8}"/>
                </a:ext>
              </a:extLst>
            </p:cNvPr>
            <p:cNvSpPr/>
            <p:nvPr/>
          </p:nvSpPr>
          <p:spPr>
            <a:xfrm>
              <a:off x="3019155" y="2433022"/>
              <a:ext cx="84746" cy="136800"/>
            </a:xfrm>
            <a:custGeom>
              <a:avLst/>
              <a:gdLst/>
              <a:ahLst/>
              <a:cxnLst/>
              <a:rect l="l" t="t" r="r" b="b"/>
              <a:pathLst>
                <a:path w="1983" h="3201" extrusionOk="0">
                  <a:moveTo>
                    <a:pt x="1086" y="881"/>
                  </a:moveTo>
                  <a:cubicBezTo>
                    <a:pt x="1179" y="881"/>
                    <a:pt x="1245" y="981"/>
                    <a:pt x="1245" y="1144"/>
                  </a:cubicBezTo>
                  <a:cubicBezTo>
                    <a:pt x="1245" y="1284"/>
                    <a:pt x="1198" y="1434"/>
                    <a:pt x="1123" y="1543"/>
                  </a:cubicBezTo>
                  <a:lnTo>
                    <a:pt x="1303" y="1924"/>
                  </a:lnTo>
                  <a:lnTo>
                    <a:pt x="698" y="2274"/>
                  </a:lnTo>
                  <a:lnTo>
                    <a:pt x="878" y="1685"/>
                  </a:lnTo>
                  <a:cubicBezTo>
                    <a:pt x="755" y="1648"/>
                    <a:pt x="702" y="1423"/>
                    <a:pt x="820" y="1111"/>
                  </a:cubicBezTo>
                  <a:cubicBezTo>
                    <a:pt x="912" y="950"/>
                    <a:pt x="1009" y="881"/>
                    <a:pt x="1086" y="881"/>
                  </a:cubicBezTo>
                  <a:close/>
                  <a:moveTo>
                    <a:pt x="1858" y="1"/>
                  </a:moveTo>
                  <a:cubicBezTo>
                    <a:pt x="1836" y="1"/>
                    <a:pt x="1813" y="8"/>
                    <a:pt x="1789" y="22"/>
                  </a:cubicBezTo>
                  <a:lnTo>
                    <a:pt x="198" y="940"/>
                  </a:lnTo>
                  <a:cubicBezTo>
                    <a:pt x="90" y="1002"/>
                    <a:pt x="1" y="1189"/>
                    <a:pt x="1" y="1356"/>
                  </a:cubicBezTo>
                  <a:lnTo>
                    <a:pt x="1" y="2991"/>
                  </a:lnTo>
                  <a:cubicBezTo>
                    <a:pt x="1" y="3121"/>
                    <a:pt x="55" y="3201"/>
                    <a:pt x="130" y="3201"/>
                  </a:cubicBezTo>
                  <a:cubicBezTo>
                    <a:pt x="151" y="3201"/>
                    <a:pt x="174" y="3195"/>
                    <a:pt x="198" y="3181"/>
                  </a:cubicBezTo>
                  <a:lnTo>
                    <a:pt x="1789" y="2260"/>
                  </a:lnTo>
                  <a:cubicBezTo>
                    <a:pt x="1895" y="2199"/>
                    <a:pt x="1983" y="2012"/>
                    <a:pt x="1983" y="1845"/>
                  </a:cubicBezTo>
                  <a:lnTo>
                    <a:pt x="1983" y="210"/>
                  </a:lnTo>
                  <a:cubicBezTo>
                    <a:pt x="1983" y="81"/>
                    <a:pt x="1930" y="1"/>
                    <a:pt x="185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569;p28">
              <a:extLst>
                <a:ext uri="{FF2B5EF4-FFF2-40B4-BE49-F238E27FC236}">
                  <a16:creationId xmlns:a16="http://schemas.microsoft.com/office/drawing/2014/main" id="{58C90F85-9563-6D65-2DA3-ED46AE9EB2B3}"/>
                </a:ext>
              </a:extLst>
            </p:cNvPr>
            <p:cNvSpPr/>
            <p:nvPr/>
          </p:nvSpPr>
          <p:spPr>
            <a:xfrm>
              <a:off x="3036463" y="2376355"/>
              <a:ext cx="49574" cy="86883"/>
            </a:xfrm>
            <a:custGeom>
              <a:avLst/>
              <a:gdLst/>
              <a:ahLst/>
              <a:cxnLst/>
              <a:rect l="l" t="t" r="r" b="b"/>
              <a:pathLst>
                <a:path w="1160" h="2033" extrusionOk="0">
                  <a:moveTo>
                    <a:pt x="782" y="0"/>
                  </a:moveTo>
                  <a:cubicBezTo>
                    <a:pt x="720" y="0"/>
                    <a:pt x="652" y="19"/>
                    <a:pt x="582" y="60"/>
                  </a:cubicBezTo>
                  <a:cubicBezTo>
                    <a:pt x="262" y="247"/>
                    <a:pt x="0" y="794"/>
                    <a:pt x="0" y="1284"/>
                  </a:cubicBezTo>
                  <a:lnTo>
                    <a:pt x="0" y="2032"/>
                  </a:lnTo>
                  <a:lnTo>
                    <a:pt x="211" y="1910"/>
                  </a:lnTo>
                  <a:lnTo>
                    <a:pt x="211" y="1165"/>
                  </a:lnTo>
                  <a:cubicBezTo>
                    <a:pt x="211" y="852"/>
                    <a:pt x="378" y="502"/>
                    <a:pt x="582" y="383"/>
                  </a:cubicBezTo>
                  <a:cubicBezTo>
                    <a:pt x="626" y="358"/>
                    <a:pt x="669" y="345"/>
                    <a:pt x="708" y="345"/>
                  </a:cubicBezTo>
                  <a:cubicBezTo>
                    <a:pt x="848" y="345"/>
                    <a:pt x="949" y="496"/>
                    <a:pt x="949" y="741"/>
                  </a:cubicBezTo>
                  <a:lnTo>
                    <a:pt x="949" y="1485"/>
                  </a:lnTo>
                  <a:lnTo>
                    <a:pt x="1160" y="1366"/>
                  </a:lnTo>
                  <a:lnTo>
                    <a:pt x="1160" y="618"/>
                  </a:lnTo>
                  <a:cubicBezTo>
                    <a:pt x="1160" y="237"/>
                    <a:pt x="1001" y="0"/>
                    <a:pt x="782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8" name="Google Shape;570;p28">
              <a:extLst>
                <a:ext uri="{FF2B5EF4-FFF2-40B4-BE49-F238E27FC236}">
                  <a16:creationId xmlns:a16="http://schemas.microsoft.com/office/drawing/2014/main" id="{D6458881-BC12-1F84-58B6-07A3AF8E0A63}"/>
                </a:ext>
              </a:extLst>
            </p:cNvPr>
            <p:cNvGrpSpPr/>
            <p:nvPr/>
          </p:nvGrpSpPr>
          <p:grpSpPr>
            <a:xfrm>
              <a:off x="2133802" y="3380416"/>
              <a:ext cx="547956" cy="391287"/>
              <a:chOff x="3160365" y="3814680"/>
              <a:chExt cx="590089" cy="421373"/>
            </a:xfrm>
          </p:grpSpPr>
          <p:grpSp>
            <p:nvGrpSpPr>
              <p:cNvPr id="525" name="Google Shape;571;p28">
                <a:extLst>
                  <a:ext uri="{FF2B5EF4-FFF2-40B4-BE49-F238E27FC236}">
                    <a16:creationId xmlns:a16="http://schemas.microsoft.com/office/drawing/2014/main" id="{49572560-C83F-78ED-C179-203708D60B46}"/>
                  </a:ext>
                </a:extLst>
              </p:cNvPr>
              <p:cNvGrpSpPr/>
              <p:nvPr/>
            </p:nvGrpSpPr>
            <p:grpSpPr>
              <a:xfrm>
                <a:off x="3160365" y="3814680"/>
                <a:ext cx="590089" cy="421373"/>
                <a:chOff x="2026153" y="2957710"/>
                <a:chExt cx="649020" cy="463455"/>
              </a:xfrm>
            </p:grpSpPr>
            <p:sp>
              <p:nvSpPr>
                <p:cNvPr id="527" name="Google Shape;572;p28">
                  <a:extLst>
                    <a:ext uri="{FF2B5EF4-FFF2-40B4-BE49-F238E27FC236}">
                      <a16:creationId xmlns:a16="http://schemas.microsoft.com/office/drawing/2014/main" id="{A3BAD767-144A-E0C2-75A0-6ABDFC1A1AC0}"/>
                    </a:ext>
                  </a:extLst>
                </p:cNvPr>
                <p:cNvSpPr/>
                <p:nvPr/>
              </p:nvSpPr>
              <p:spPr>
                <a:xfrm>
                  <a:off x="2026153" y="3270882"/>
                  <a:ext cx="106550" cy="15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5" h="2969" extrusionOk="0">
                      <a:moveTo>
                        <a:pt x="1098" y="1"/>
                      </a:moveTo>
                      <a:cubicBezTo>
                        <a:pt x="1051" y="1"/>
                        <a:pt x="990" y="58"/>
                        <a:pt x="962" y="143"/>
                      </a:cubicBezTo>
                      <a:lnTo>
                        <a:pt x="727" y="921"/>
                      </a:lnTo>
                      <a:cubicBezTo>
                        <a:pt x="711" y="969"/>
                        <a:pt x="683" y="1016"/>
                        <a:pt x="650" y="1040"/>
                      </a:cubicBezTo>
                      <a:lnTo>
                        <a:pt x="119" y="1451"/>
                      </a:lnTo>
                      <a:cubicBezTo>
                        <a:pt x="34" y="1517"/>
                        <a:pt x="0" y="1672"/>
                        <a:pt x="61" y="1717"/>
                      </a:cubicBezTo>
                      <a:lnTo>
                        <a:pt x="446" y="1996"/>
                      </a:lnTo>
                      <a:cubicBezTo>
                        <a:pt x="469" y="2013"/>
                        <a:pt x="479" y="2050"/>
                        <a:pt x="476" y="2098"/>
                      </a:cubicBezTo>
                      <a:lnTo>
                        <a:pt x="385" y="2856"/>
                      </a:lnTo>
                      <a:cubicBezTo>
                        <a:pt x="376" y="2928"/>
                        <a:pt x="405" y="2969"/>
                        <a:pt x="446" y="2969"/>
                      </a:cubicBezTo>
                      <a:cubicBezTo>
                        <a:pt x="473" y="2969"/>
                        <a:pt x="504" y="2951"/>
                        <a:pt x="534" y="2914"/>
                      </a:cubicBezTo>
                      <a:lnTo>
                        <a:pt x="1010" y="2308"/>
                      </a:lnTo>
                      <a:cubicBezTo>
                        <a:pt x="1035" y="2271"/>
                        <a:pt x="1068" y="2250"/>
                        <a:pt x="1097" y="2250"/>
                      </a:cubicBezTo>
                      <a:cubicBezTo>
                        <a:pt x="1100" y="2250"/>
                        <a:pt x="1102" y="2251"/>
                        <a:pt x="1105" y="2251"/>
                      </a:cubicBezTo>
                      <a:lnTo>
                        <a:pt x="1577" y="2312"/>
                      </a:lnTo>
                      <a:cubicBezTo>
                        <a:pt x="1579" y="2312"/>
                        <a:pt x="1581" y="2312"/>
                        <a:pt x="1583" y="2312"/>
                      </a:cubicBezTo>
                      <a:cubicBezTo>
                        <a:pt x="1657" y="2312"/>
                        <a:pt x="1740" y="2180"/>
                        <a:pt x="1727" y="2080"/>
                      </a:cubicBezTo>
                      <a:lnTo>
                        <a:pt x="1635" y="1428"/>
                      </a:lnTo>
                      <a:cubicBezTo>
                        <a:pt x="1632" y="1387"/>
                        <a:pt x="1642" y="1336"/>
                        <a:pt x="1666" y="1288"/>
                      </a:cubicBezTo>
                      <a:lnTo>
                        <a:pt x="2050" y="568"/>
                      </a:lnTo>
                      <a:cubicBezTo>
                        <a:pt x="2105" y="468"/>
                        <a:pt x="2084" y="362"/>
                        <a:pt x="2018" y="362"/>
                      </a:cubicBezTo>
                      <a:cubicBezTo>
                        <a:pt x="2010" y="362"/>
                        <a:pt x="2001" y="364"/>
                        <a:pt x="1992" y="367"/>
                      </a:cubicBezTo>
                      <a:lnTo>
                        <a:pt x="1462" y="571"/>
                      </a:lnTo>
                      <a:cubicBezTo>
                        <a:pt x="1453" y="575"/>
                        <a:pt x="1444" y="576"/>
                        <a:pt x="1436" y="576"/>
                      </a:cubicBezTo>
                      <a:cubicBezTo>
                        <a:pt x="1415" y="576"/>
                        <a:pt x="1397" y="563"/>
                        <a:pt x="1387" y="541"/>
                      </a:cubicBezTo>
                      <a:lnTo>
                        <a:pt x="1149" y="37"/>
                      </a:lnTo>
                      <a:cubicBezTo>
                        <a:pt x="1138" y="12"/>
                        <a:pt x="1119" y="1"/>
                        <a:pt x="109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8" name="Google Shape;573;p28">
                  <a:extLst>
                    <a:ext uri="{FF2B5EF4-FFF2-40B4-BE49-F238E27FC236}">
                      <a16:creationId xmlns:a16="http://schemas.microsoft.com/office/drawing/2014/main" id="{C45BF6A0-F73C-266E-23A0-36697A01E840}"/>
                    </a:ext>
                  </a:extLst>
                </p:cNvPr>
                <p:cNvSpPr/>
                <p:nvPr/>
              </p:nvSpPr>
              <p:spPr>
                <a:xfrm>
                  <a:off x="2161758" y="3192576"/>
                  <a:ext cx="106600" cy="15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" h="2969" extrusionOk="0">
                      <a:moveTo>
                        <a:pt x="1099" y="1"/>
                      </a:moveTo>
                      <a:cubicBezTo>
                        <a:pt x="1052" y="1"/>
                        <a:pt x="991" y="58"/>
                        <a:pt x="965" y="142"/>
                      </a:cubicBezTo>
                      <a:lnTo>
                        <a:pt x="728" y="922"/>
                      </a:lnTo>
                      <a:cubicBezTo>
                        <a:pt x="711" y="969"/>
                        <a:pt x="684" y="1016"/>
                        <a:pt x="649" y="1040"/>
                      </a:cubicBezTo>
                      <a:lnTo>
                        <a:pt x="119" y="1452"/>
                      </a:lnTo>
                      <a:cubicBezTo>
                        <a:pt x="34" y="1517"/>
                        <a:pt x="0" y="1672"/>
                        <a:pt x="61" y="1717"/>
                      </a:cubicBezTo>
                      <a:lnTo>
                        <a:pt x="446" y="1996"/>
                      </a:lnTo>
                      <a:cubicBezTo>
                        <a:pt x="469" y="2013"/>
                        <a:pt x="480" y="2050"/>
                        <a:pt x="476" y="2098"/>
                      </a:cubicBezTo>
                      <a:lnTo>
                        <a:pt x="384" y="2856"/>
                      </a:lnTo>
                      <a:cubicBezTo>
                        <a:pt x="376" y="2928"/>
                        <a:pt x="405" y="2969"/>
                        <a:pt x="446" y="2969"/>
                      </a:cubicBezTo>
                      <a:cubicBezTo>
                        <a:pt x="473" y="2969"/>
                        <a:pt x="504" y="2951"/>
                        <a:pt x="534" y="2913"/>
                      </a:cubicBezTo>
                      <a:lnTo>
                        <a:pt x="1010" y="2309"/>
                      </a:lnTo>
                      <a:cubicBezTo>
                        <a:pt x="1035" y="2271"/>
                        <a:pt x="1069" y="2251"/>
                        <a:pt x="1098" y="2251"/>
                      </a:cubicBezTo>
                      <a:cubicBezTo>
                        <a:pt x="1101" y="2251"/>
                        <a:pt x="1103" y="2251"/>
                        <a:pt x="1105" y="2251"/>
                      </a:cubicBezTo>
                      <a:lnTo>
                        <a:pt x="1577" y="2312"/>
                      </a:lnTo>
                      <a:cubicBezTo>
                        <a:pt x="1579" y="2312"/>
                        <a:pt x="1581" y="2312"/>
                        <a:pt x="1583" y="2312"/>
                      </a:cubicBezTo>
                      <a:cubicBezTo>
                        <a:pt x="1659" y="2312"/>
                        <a:pt x="1740" y="2180"/>
                        <a:pt x="1727" y="2080"/>
                      </a:cubicBezTo>
                      <a:lnTo>
                        <a:pt x="1638" y="1428"/>
                      </a:lnTo>
                      <a:cubicBezTo>
                        <a:pt x="1632" y="1387"/>
                        <a:pt x="1643" y="1336"/>
                        <a:pt x="1666" y="1289"/>
                      </a:cubicBezTo>
                      <a:lnTo>
                        <a:pt x="2050" y="568"/>
                      </a:lnTo>
                      <a:cubicBezTo>
                        <a:pt x="2105" y="468"/>
                        <a:pt x="2084" y="362"/>
                        <a:pt x="2018" y="362"/>
                      </a:cubicBezTo>
                      <a:cubicBezTo>
                        <a:pt x="2010" y="362"/>
                        <a:pt x="2002" y="364"/>
                        <a:pt x="1993" y="367"/>
                      </a:cubicBezTo>
                      <a:lnTo>
                        <a:pt x="1462" y="571"/>
                      </a:lnTo>
                      <a:cubicBezTo>
                        <a:pt x="1453" y="575"/>
                        <a:pt x="1445" y="576"/>
                        <a:pt x="1437" y="576"/>
                      </a:cubicBezTo>
                      <a:cubicBezTo>
                        <a:pt x="1415" y="576"/>
                        <a:pt x="1397" y="563"/>
                        <a:pt x="1387" y="541"/>
                      </a:cubicBezTo>
                      <a:lnTo>
                        <a:pt x="1149" y="37"/>
                      </a:lnTo>
                      <a:cubicBezTo>
                        <a:pt x="1138" y="12"/>
                        <a:pt x="1119" y="1"/>
                        <a:pt x="109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9" name="Google Shape;574;p28">
                  <a:extLst>
                    <a:ext uri="{FF2B5EF4-FFF2-40B4-BE49-F238E27FC236}">
                      <a16:creationId xmlns:a16="http://schemas.microsoft.com/office/drawing/2014/main" id="{860FEBE7-D226-0B4A-3E34-0A6459C5517F}"/>
                    </a:ext>
                  </a:extLst>
                </p:cNvPr>
                <p:cNvSpPr/>
                <p:nvPr/>
              </p:nvSpPr>
              <p:spPr>
                <a:xfrm>
                  <a:off x="2297312" y="3114271"/>
                  <a:ext cx="106600" cy="150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" h="2969" extrusionOk="0">
                      <a:moveTo>
                        <a:pt x="1100" y="1"/>
                      </a:moveTo>
                      <a:cubicBezTo>
                        <a:pt x="1053" y="1"/>
                        <a:pt x="993" y="58"/>
                        <a:pt x="967" y="143"/>
                      </a:cubicBezTo>
                      <a:lnTo>
                        <a:pt x="729" y="922"/>
                      </a:lnTo>
                      <a:cubicBezTo>
                        <a:pt x="711" y="969"/>
                        <a:pt x="685" y="1016"/>
                        <a:pt x="650" y="1041"/>
                      </a:cubicBezTo>
                      <a:lnTo>
                        <a:pt x="120" y="1452"/>
                      </a:lnTo>
                      <a:cubicBezTo>
                        <a:pt x="35" y="1517"/>
                        <a:pt x="1" y="1673"/>
                        <a:pt x="62" y="1717"/>
                      </a:cubicBezTo>
                      <a:lnTo>
                        <a:pt x="446" y="1995"/>
                      </a:lnTo>
                      <a:cubicBezTo>
                        <a:pt x="470" y="2013"/>
                        <a:pt x="484" y="2050"/>
                        <a:pt x="477" y="2097"/>
                      </a:cubicBezTo>
                      <a:lnTo>
                        <a:pt x="385" y="2856"/>
                      </a:lnTo>
                      <a:cubicBezTo>
                        <a:pt x="377" y="2928"/>
                        <a:pt x="406" y="2969"/>
                        <a:pt x="447" y="2969"/>
                      </a:cubicBezTo>
                      <a:cubicBezTo>
                        <a:pt x="474" y="2969"/>
                        <a:pt x="506" y="2951"/>
                        <a:pt x="535" y="2913"/>
                      </a:cubicBezTo>
                      <a:lnTo>
                        <a:pt x="1011" y="2309"/>
                      </a:lnTo>
                      <a:cubicBezTo>
                        <a:pt x="1036" y="2271"/>
                        <a:pt x="1070" y="2251"/>
                        <a:pt x="1100" y="2251"/>
                      </a:cubicBezTo>
                      <a:cubicBezTo>
                        <a:pt x="1102" y="2251"/>
                        <a:pt x="1104" y="2251"/>
                        <a:pt x="1106" y="2251"/>
                      </a:cubicBezTo>
                      <a:lnTo>
                        <a:pt x="1579" y="2312"/>
                      </a:lnTo>
                      <a:cubicBezTo>
                        <a:pt x="1581" y="2312"/>
                        <a:pt x="1582" y="2312"/>
                        <a:pt x="1584" y="2312"/>
                      </a:cubicBezTo>
                      <a:cubicBezTo>
                        <a:pt x="1661" y="2312"/>
                        <a:pt x="1745" y="2181"/>
                        <a:pt x="1728" y="2081"/>
                      </a:cubicBezTo>
                      <a:lnTo>
                        <a:pt x="1640" y="1428"/>
                      </a:lnTo>
                      <a:cubicBezTo>
                        <a:pt x="1633" y="1388"/>
                        <a:pt x="1643" y="1336"/>
                        <a:pt x="1667" y="1289"/>
                      </a:cubicBezTo>
                      <a:lnTo>
                        <a:pt x="2051" y="568"/>
                      </a:lnTo>
                      <a:cubicBezTo>
                        <a:pt x="2106" y="468"/>
                        <a:pt x="2085" y="363"/>
                        <a:pt x="2022" y="363"/>
                      </a:cubicBezTo>
                      <a:cubicBezTo>
                        <a:pt x="2014" y="363"/>
                        <a:pt x="2006" y="364"/>
                        <a:pt x="1997" y="368"/>
                      </a:cubicBezTo>
                      <a:lnTo>
                        <a:pt x="1463" y="572"/>
                      </a:lnTo>
                      <a:cubicBezTo>
                        <a:pt x="1455" y="575"/>
                        <a:pt x="1447" y="577"/>
                        <a:pt x="1440" y="577"/>
                      </a:cubicBezTo>
                      <a:cubicBezTo>
                        <a:pt x="1418" y="577"/>
                        <a:pt x="1398" y="564"/>
                        <a:pt x="1388" y="541"/>
                      </a:cubicBezTo>
                      <a:lnTo>
                        <a:pt x="1150" y="37"/>
                      </a:lnTo>
                      <a:cubicBezTo>
                        <a:pt x="1139" y="12"/>
                        <a:pt x="1121" y="1"/>
                        <a:pt x="110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0" name="Google Shape;575;p28">
                  <a:extLst>
                    <a:ext uri="{FF2B5EF4-FFF2-40B4-BE49-F238E27FC236}">
                      <a16:creationId xmlns:a16="http://schemas.microsoft.com/office/drawing/2014/main" id="{E9C4C766-26A8-46AE-0A16-820D3BF1308F}"/>
                    </a:ext>
                  </a:extLst>
                </p:cNvPr>
                <p:cNvSpPr/>
                <p:nvPr/>
              </p:nvSpPr>
              <p:spPr>
                <a:xfrm>
                  <a:off x="2568572" y="2957710"/>
                  <a:ext cx="106600" cy="150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" h="2968" extrusionOk="0">
                      <a:moveTo>
                        <a:pt x="1099" y="1"/>
                      </a:moveTo>
                      <a:cubicBezTo>
                        <a:pt x="1052" y="1"/>
                        <a:pt x="991" y="57"/>
                        <a:pt x="965" y="142"/>
                      </a:cubicBezTo>
                      <a:lnTo>
                        <a:pt x="728" y="921"/>
                      </a:lnTo>
                      <a:cubicBezTo>
                        <a:pt x="714" y="968"/>
                        <a:pt x="684" y="1016"/>
                        <a:pt x="650" y="1040"/>
                      </a:cubicBezTo>
                      <a:lnTo>
                        <a:pt x="119" y="1451"/>
                      </a:lnTo>
                      <a:cubicBezTo>
                        <a:pt x="34" y="1515"/>
                        <a:pt x="0" y="1672"/>
                        <a:pt x="61" y="1716"/>
                      </a:cubicBezTo>
                      <a:lnTo>
                        <a:pt x="446" y="1995"/>
                      </a:lnTo>
                      <a:cubicBezTo>
                        <a:pt x="469" y="2012"/>
                        <a:pt x="483" y="2049"/>
                        <a:pt x="476" y="2097"/>
                      </a:cubicBezTo>
                      <a:lnTo>
                        <a:pt x="384" y="2855"/>
                      </a:lnTo>
                      <a:cubicBezTo>
                        <a:pt x="376" y="2927"/>
                        <a:pt x="405" y="2968"/>
                        <a:pt x="446" y="2968"/>
                      </a:cubicBezTo>
                      <a:cubicBezTo>
                        <a:pt x="473" y="2968"/>
                        <a:pt x="504" y="2951"/>
                        <a:pt x="534" y="2913"/>
                      </a:cubicBezTo>
                      <a:lnTo>
                        <a:pt x="1010" y="2308"/>
                      </a:lnTo>
                      <a:cubicBezTo>
                        <a:pt x="1038" y="2270"/>
                        <a:pt x="1070" y="2249"/>
                        <a:pt x="1099" y="2249"/>
                      </a:cubicBezTo>
                      <a:cubicBezTo>
                        <a:pt x="1101" y="2249"/>
                        <a:pt x="1103" y="2250"/>
                        <a:pt x="1105" y="2250"/>
                      </a:cubicBezTo>
                      <a:lnTo>
                        <a:pt x="1581" y="2311"/>
                      </a:lnTo>
                      <a:cubicBezTo>
                        <a:pt x="1583" y="2311"/>
                        <a:pt x="1585" y="2311"/>
                        <a:pt x="1587" y="2311"/>
                      </a:cubicBezTo>
                      <a:cubicBezTo>
                        <a:pt x="1660" y="2311"/>
                        <a:pt x="1744" y="2179"/>
                        <a:pt x="1727" y="2080"/>
                      </a:cubicBezTo>
                      <a:lnTo>
                        <a:pt x="1639" y="1427"/>
                      </a:lnTo>
                      <a:cubicBezTo>
                        <a:pt x="1632" y="1386"/>
                        <a:pt x="1643" y="1335"/>
                        <a:pt x="1666" y="1288"/>
                      </a:cubicBezTo>
                      <a:lnTo>
                        <a:pt x="2051" y="567"/>
                      </a:lnTo>
                      <a:cubicBezTo>
                        <a:pt x="2105" y="467"/>
                        <a:pt x="2084" y="362"/>
                        <a:pt x="2021" y="362"/>
                      </a:cubicBezTo>
                      <a:cubicBezTo>
                        <a:pt x="2013" y="362"/>
                        <a:pt x="2005" y="363"/>
                        <a:pt x="1996" y="367"/>
                      </a:cubicBezTo>
                      <a:lnTo>
                        <a:pt x="1466" y="571"/>
                      </a:lnTo>
                      <a:cubicBezTo>
                        <a:pt x="1457" y="574"/>
                        <a:pt x="1448" y="576"/>
                        <a:pt x="1440" y="576"/>
                      </a:cubicBezTo>
                      <a:cubicBezTo>
                        <a:pt x="1417" y="576"/>
                        <a:pt x="1397" y="562"/>
                        <a:pt x="1387" y="540"/>
                      </a:cubicBezTo>
                      <a:lnTo>
                        <a:pt x="1149" y="37"/>
                      </a:lnTo>
                      <a:cubicBezTo>
                        <a:pt x="1138" y="12"/>
                        <a:pt x="1119" y="1"/>
                        <a:pt x="109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26" name="Google Shape;576;p28">
                <a:extLst>
                  <a:ext uri="{FF2B5EF4-FFF2-40B4-BE49-F238E27FC236}">
                    <a16:creationId xmlns:a16="http://schemas.microsoft.com/office/drawing/2014/main" id="{5BA283DE-05FB-156B-DFF4-D77796479670}"/>
                  </a:ext>
                </a:extLst>
              </p:cNvPr>
              <p:cNvSpPr/>
              <p:nvPr/>
            </p:nvSpPr>
            <p:spPr>
              <a:xfrm>
                <a:off x="3530215" y="3891600"/>
                <a:ext cx="96923" cy="136641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969" extrusionOk="0">
                    <a:moveTo>
                      <a:pt x="1100" y="1"/>
                    </a:moveTo>
                    <a:cubicBezTo>
                      <a:pt x="1053" y="1"/>
                      <a:pt x="993" y="58"/>
                      <a:pt x="967" y="143"/>
                    </a:cubicBezTo>
                    <a:lnTo>
                      <a:pt x="729" y="922"/>
                    </a:lnTo>
                    <a:cubicBezTo>
                      <a:pt x="711" y="969"/>
                      <a:pt x="685" y="1016"/>
                      <a:pt x="650" y="1041"/>
                    </a:cubicBezTo>
                    <a:lnTo>
                      <a:pt x="120" y="1452"/>
                    </a:lnTo>
                    <a:cubicBezTo>
                      <a:pt x="35" y="1517"/>
                      <a:pt x="1" y="1673"/>
                      <a:pt x="62" y="1717"/>
                    </a:cubicBezTo>
                    <a:lnTo>
                      <a:pt x="446" y="1995"/>
                    </a:lnTo>
                    <a:cubicBezTo>
                      <a:pt x="470" y="2013"/>
                      <a:pt x="484" y="2050"/>
                      <a:pt x="477" y="2097"/>
                    </a:cubicBezTo>
                    <a:lnTo>
                      <a:pt x="385" y="2856"/>
                    </a:lnTo>
                    <a:cubicBezTo>
                      <a:pt x="377" y="2928"/>
                      <a:pt x="406" y="2969"/>
                      <a:pt x="447" y="2969"/>
                    </a:cubicBezTo>
                    <a:cubicBezTo>
                      <a:pt x="474" y="2969"/>
                      <a:pt x="506" y="2951"/>
                      <a:pt x="535" y="2913"/>
                    </a:cubicBezTo>
                    <a:lnTo>
                      <a:pt x="1011" y="2309"/>
                    </a:lnTo>
                    <a:cubicBezTo>
                      <a:pt x="1036" y="2271"/>
                      <a:pt x="1070" y="2251"/>
                      <a:pt x="1100" y="2251"/>
                    </a:cubicBezTo>
                    <a:cubicBezTo>
                      <a:pt x="1102" y="2251"/>
                      <a:pt x="1104" y="2251"/>
                      <a:pt x="1106" y="2251"/>
                    </a:cubicBezTo>
                    <a:lnTo>
                      <a:pt x="1579" y="2312"/>
                    </a:lnTo>
                    <a:cubicBezTo>
                      <a:pt x="1581" y="2312"/>
                      <a:pt x="1582" y="2312"/>
                      <a:pt x="1584" y="2312"/>
                    </a:cubicBezTo>
                    <a:cubicBezTo>
                      <a:pt x="1661" y="2312"/>
                      <a:pt x="1745" y="2181"/>
                      <a:pt x="1728" y="2081"/>
                    </a:cubicBezTo>
                    <a:lnTo>
                      <a:pt x="1640" y="1428"/>
                    </a:lnTo>
                    <a:cubicBezTo>
                      <a:pt x="1633" y="1388"/>
                      <a:pt x="1643" y="1336"/>
                      <a:pt x="1667" y="1289"/>
                    </a:cubicBezTo>
                    <a:lnTo>
                      <a:pt x="2051" y="568"/>
                    </a:lnTo>
                    <a:cubicBezTo>
                      <a:pt x="2106" y="468"/>
                      <a:pt x="2085" y="363"/>
                      <a:pt x="2022" y="363"/>
                    </a:cubicBezTo>
                    <a:cubicBezTo>
                      <a:pt x="2014" y="363"/>
                      <a:pt x="2006" y="364"/>
                      <a:pt x="1997" y="368"/>
                    </a:cubicBezTo>
                    <a:lnTo>
                      <a:pt x="1463" y="572"/>
                    </a:lnTo>
                    <a:cubicBezTo>
                      <a:pt x="1455" y="575"/>
                      <a:pt x="1447" y="577"/>
                      <a:pt x="1440" y="577"/>
                    </a:cubicBezTo>
                    <a:cubicBezTo>
                      <a:pt x="1418" y="577"/>
                      <a:pt x="1398" y="564"/>
                      <a:pt x="1388" y="541"/>
                    </a:cubicBezTo>
                    <a:lnTo>
                      <a:pt x="1150" y="37"/>
                    </a:lnTo>
                    <a:cubicBezTo>
                      <a:pt x="1139" y="12"/>
                      <a:pt x="1121" y="1"/>
                      <a:pt x="11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9" name="Google Shape;577;p28">
              <a:extLst>
                <a:ext uri="{FF2B5EF4-FFF2-40B4-BE49-F238E27FC236}">
                  <a16:creationId xmlns:a16="http://schemas.microsoft.com/office/drawing/2014/main" id="{6BFA168B-B7BC-8654-5A77-8754E15ADAB9}"/>
                </a:ext>
              </a:extLst>
            </p:cNvPr>
            <p:cNvSpPr/>
            <p:nvPr/>
          </p:nvSpPr>
          <p:spPr>
            <a:xfrm>
              <a:off x="1844609" y="2010751"/>
              <a:ext cx="996914" cy="575532"/>
            </a:xfrm>
            <a:custGeom>
              <a:avLst/>
              <a:gdLst/>
              <a:ahLst/>
              <a:cxnLst/>
              <a:rect l="l" t="t" r="r" b="b"/>
              <a:pathLst>
                <a:path w="23327" h="13467" extrusionOk="0">
                  <a:moveTo>
                    <a:pt x="23319" y="1557"/>
                  </a:moveTo>
                  <a:cubicBezTo>
                    <a:pt x="23323" y="1586"/>
                    <a:pt x="23325" y="1615"/>
                    <a:pt x="23327" y="1642"/>
                  </a:cubicBezTo>
                  <a:cubicBezTo>
                    <a:pt x="23326" y="1612"/>
                    <a:pt x="23323" y="1584"/>
                    <a:pt x="23319" y="1557"/>
                  </a:cubicBezTo>
                  <a:close/>
                  <a:moveTo>
                    <a:pt x="21128" y="0"/>
                  </a:moveTo>
                  <a:cubicBezTo>
                    <a:pt x="20985" y="0"/>
                    <a:pt x="20842" y="27"/>
                    <a:pt x="20726" y="79"/>
                  </a:cubicBezTo>
                  <a:lnTo>
                    <a:pt x="20723" y="79"/>
                  </a:lnTo>
                  <a:cubicBezTo>
                    <a:pt x="20699" y="88"/>
                    <a:pt x="20679" y="102"/>
                    <a:pt x="20658" y="112"/>
                  </a:cubicBezTo>
                  <a:lnTo>
                    <a:pt x="331" y="11849"/>
                  </a:lnTo>
                  <a:cubicBezTo>
                    <a:pt x="249" y="11896"/>
                    <a:pt x="171" y="11964"/>
                    <a:pt x="103" y="12045"/>
                  </a:cubicBezTo>
                  <a:cubicBezTo>
                    <a:pt x="65" y="12094"/>
                    <a:pt x="31" y="12144"/>
                    <a:pt x="1" y="12199"/>
                  </a:cubicBezTo>
                  <a:lnTo>
                    <a:pt x="2198" y="13467"/>
                  </a:lnTo>
                  <a:cubicBezTo>
                    <a:pt x="2282" y="13321"/>
                    <a:pt x="2402" y="13195"/>
                    <a:pt x="2530" y="13117"/>
                  </a:cubicBezTo>
                  <a:lnTo>
                    <a:pt x="22857" y="1384"/>
                  </a:lnTo>
                  <a:cubicBezTo>
                    <a:pt x="22932" y="1340"/>
                    <a:pt x="23004" y="1320"/>
                    <a:pt x="23069" y="1320"/>
                  </a:cubicBezTo>
                  <a:cubicBezTo>
                    <a:pt x="23196" y="1320"/>
                    <a:pt x="23291" y="1406"/>
                    <a:pt x="23319" y="1557"/>
                  </a:cubicBezTo>
                  <a:lnTo>
                    <a:pt x="23319" y="1557"/>
                  </a:lnTo>
                  <a:cubicBezTo>
                    <a:pt x="23313" y="1518"/>
                    <a:pt x="23305" y="1476"/>
                    <a:pt x="23293" y="1435"/>
                  </a:cubicBezTo>
                  <a:cubicBezTo>
                    <a:pt x="23259" y="1312"/>
                    <a:pt x="23198" y="1190"/>
                    <a:pt x="23116" y="1085"/>
                  </a:cubicBezTo>
                  <a:cubicBezTo>
                    <a:pt x="23045" y="983"/>
                    <a:pt x="22953" y="898"/>
                    <a:pt x="22857" y="840"/>
                  </a:cubicBezTo>
                  <a:lnTo>
                    <a:pt x="22300" y="520"/>
                  </a:lnTo>
                  <a:lnTo>
                    <a:pt x="21597" y="112"/>
                  </a:lnTo>
                  <a:cubicBezTo>
                    <a:pt x="21549" y="85"/>
                    <a:pt x="21498" y="65"/>
                    <a:pt x="21443" y="48"/>
                  </a:cubicBezTo>
                  <a:cubicBezTo>
                    <a:pt x="21345" y="17"/>
                    <a:pt x="21236" y="0"/>
                    <a:pt x="211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578;p28">
              <a:extLst>
                <a:ext uri="{FF2B5EF4-FFF2-40B4-BE49-F238E27FC236}">
                  <a16:creationId xmlns:a16="http://schemas.microsoft.com/office/drawing/2014/main" id="{8C955BD1-3F88-003E-7612-C0CE8717E334}"/>
                </a:ext>
              </a:extLst>
            </p:cNvPr>
            <p:cNvSpPr/>
            <p:nvPr/>
          </p:nvSpPr>
          <p:spPr>
            <a:xfrm>
              <a:off x="1995295" y="2219601"/>
              <a:ext cx="767505" cy="1405390"/>
            </a:xfrm>
            <a:custGeom>
              <a:avLst/>
              <a:gdLst/>
              <a:ahLst/>
              <a:cxnLst/>
              <a:rect l="l" t="t" r="r" b="b"/>
              <a:pathLst>
                <a:path w="17959" h="32885" extrusionOk="0">
                  <a:moveTo>
                    <a:pt x="17743" y="1"/>
                  </a:moveTo>
                  <a:cubicBezTo>
                    <a:pt x="17691" y="1"/>
                    <a:pt x="17633" y="18"/>
                    <a:pt x="17571" y="53"/>
                  </a:cubicBezTo>
                  <a:lnTo>
                    <a:pt x="392" y="9973"/>
                  </a:lnTo>
                  <a:cubicBezTo>
                    <a:pt x="177" y="10096"/>
                    <a:pt x="1" y="10399"/>
                    <a:pt x="1" y="10651"/>
                  </a:cubicBezTo>
                  <a:lnTo>
                    <a:pt x="1" y="32606"/>
                  </a:lnTo>
                  <a:cubicBezTo>
                    <a:pt x="1" y="32782"/>
                    <a:pt x="89" y="32885"/>
                    <a:pt x="217" y="32885"/>
                  </a:cubicBezTo>
                  <a:cubicBezTo>
                    <a:pt x="270" y="32885"/>
                    <a:pt x="329" y="32867"/>
                    <a:pt x="392" y="32831"/>
                  </a:cubicBezTo>
                  <a:lnTo>
                    <a:pt x="17571" y="22914"/>
                  </a:lnTo>
                  <a:cubicBezTo>
                    <a:pt x="17785" y="22788"/>
                    <a:pt x="17958" y="22485"/>
                    <a:pt x="17958" y="22237"/>
                  </a:cubicBezTo>
                  <a:lnTo>
                    <a:pt x="17958" y="281"/>
                  </a:lnTo>
                  <a:cubicBezTo>
                    <a:pt x="17958" y="102"/>
                    <a:pt x="17871" y="1"/>
                    <a:pt x="17743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579;p28">
              <a:extLst>
                <a:ext uri="{FF2B5EF4-FFF2-40B4-BE49-F238E27FC236}">
                  <a16:creationId xmlns:a16="http://schemas.microsoft.com/office/drawing/2014/main" id="{7540B942-AB06-66FC-E34C-DF00A7706BC2}"/>
                </a:ext>
              </a:extLst>
            </p:cNvPr>
            <p:cNvSpPr/>
            <p:nvPr/>
          </p:nvSpPr>
          <p:spPr>
            <a:xfrm>
              <a:off x="2445857" y="2804395"/>
              <a:ext cx="206674" cy="387620"/>
            </a:xfrm>
            <a:custGeom>
              <a:avLst/>
              <a:gdLst/>
              <a:ahLst/>
              <a:cxnLst/>
              <a:rect l="l" t="t" r="r" b="b"/>
              <a:pathLst>
                <a:path w="4836" h="9070" extrusionOk="0">
                  <a:moveTo>
                    <a:pt x="783" y="0"/>
                  </a:moveTo>
                  <a:cubicBezTo>
                    <a:pt x="558" y="0"/>
                    <a:pt x="304" y="24"/>
                    <a:pt x="1" y="57"/>
                  </a:cubicBezTo>
                  <a:lnTo>
                    <a:pt x="568" y="2583"/>
                  </a:lnTo>
                  <a:lnTo>
                    <a:pt x="2775" y="4252"/>
                  </a:lnTo>
                  <a:lnTo>
                    <a:pt x="1429" y="7676"/>
                  </a:lnTo>
                  <a:lnTo>
                    <a:pt x="1992" y="9070"/>
                  </a:lnTo>
                  <a:cubicBezTo>
                    <a:pt x="1992" y="9070"/>
                    <a:pt x="4835" y="3603"/>
                    <a:pt x="4638" y="3266"/>
                  </a:cubicBezTo>
                  <a:cubicBezTo>
                    <a:pt x="4440" y="2933"/>
                    <a:pt x="2788" y="1148"/>
                    <a:pt x="2179" y="584"/>
                  </a:cubicBezTo>
                  <a:cubicBezTo>
                    <a:pt x="1693" y="133"/>
                    <a:pt x="1321" y="0"/>
                    <a:pt x="783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580;p28">
              <a:extLst>
                <a:ext uri="{FF2B5EF4-FFF2-40B4-BE49-F238E27FC236}">
                  <a16:creationId xmlns:a16="http://schemas.microsoft.com/office/drawing/2014/main" id="{DC00BB86-9BE3-BC8D-9803-D76DA91CD18D}"/>
                </a:ext>
              </a:extLst>
            </p:cNvPr>
            <p:cNvSpPr/>
            <p:nvPr/>
          </p:nvSpPr>
          <p:spPr>
            <a:xfrm>
              <a:off x="2230384" y="2577341"/>
              <a:ext cx="36967" cy="24915"/>
            </a:xfrm>
            <a:custGeom>
              <a:avLst/>
              <a:gdLst/>
              <a:ahLst/>
              <a:cxnLst/>
              <a:rect l="l" t="t" r="r" b="b"/>
              <a:pathLst>
                <a:path w="865" h="583" extrusionOk="0">
                  <a:moveTo>
                    <a:pt x="448" y="1"/>
                  </a:moveTo>
                  <a:cubicBezTo>
                    <a:pt x="271" y="1"/>
                    <a:pt x="88" y="122"/>
                    <a:pt x="0" y="311"/>
                  </a:cubicBezTo>
                  <a:lnTo>
                    <a:pt x="755" y="582"/>
                  </a:lnTo>
                  <a:cubicBezTo>
                    <a:pt x="864" y="348"/>
                    <a:pt x="779" y="97"/>
                    <a:pt x="571" y="22"/>
                  </a:cubicBezTo>
                  <a:cubicBezTo>
                    <a:pt x="531" y="7"/>
                    <a:pt x="490" y="1"/>
                    <a:pt x="44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581;p28">
              <a:extLst>
                <a:ext uri="{FF2B5EF4-FFF2-40B4-BE49-F238E27FC236}">
                  <a16:creationId xmlns:a16="http://schemas.microsoft.com/office/drawing/2014/main" id="{48CC7618-3ACE-6586-757C-B28EF64D19C0}"/>
                </a:ext>
              </a:extLst>
            </p:cNvPr>
            <p:cNvSpPr/>
            <p:nvPr/>
          </p:nvSpPr>
          <p:spPr>
            <a:xfrm>
              <a:off x="2252905" y="2557127"/>
              <a:ext cx="25770" cy="35557"/>
            </a:xfrm>
            <a:custGeom>
              <a:avLst/>
              <a:gdLst/>
              <a:ahLst/>
              <a:cxnLst/>
              <a:rect l="l" t="t" r="r" b="b"/>
              <a:pathLst>
                <a:path w="603" h="832" extrusionOk="0">
                  <a:moveTo>
                    <a:pt x="209" y="0"/>
                  </a:moveTo>
                  <a:cubicBezTo>
                    <a:pt x="142" y="0"/>
                    <a:pt x="70" y="17"/>
                    <a:pt x="0" y="53"/>
                  </a:cubicBezTo>
                  <a:lnTo>
                    <a:pt x="242" y="831"/>
                  </a:lnTo>
                  <a:cubicBezTo>
                    <a:pt x="469" y="716"/>
                    <a:pt x="602" y="448"/>
                    <a:pt x="534" y="233"/>
                  </a:cubicBezTo>
                  <a:cubicBezTo>
                    <a:pt x="489" y="85"/>
                    <a:pt x="360" y="0"/>
                    <a:pt x="20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582;p28">
              <a:extLst>
                <a:ext uri="{FF2B5EF4-FFF2-40B4-BE49-F238E27FC236}">
                  <a16:creationId xmlns:a16="http://schemas.microsoft.com/office/drawing/2014/main" id="{5ACEFE99-B0D6-15A5-1003-5FCA9CA35DEE}"/>
                </a:ext>
              </a:extLst>
            </p:cNvPr>
            <p:cNvSpPr/>
            <p:nvPr/>
          </p:nvSpPr>
          <p:spPr>
            <a:xfrm>
              <a:off x="2235469" y="2511699"/>
              <a:ext cx="284839" cy="301207"/>
            </a:xfrm>
            <a:custGeom>
              <a:avLst/>
              <a:gdLst/>
              <a:ahLst/>
              <a:cxnLst/>
              <a:rect l="l" t="t" r="r" b="b"/>
              <a:pathLst>
                <a:path w="6665" h="7048" extrusionOk="0">
                  <a:moveTo>
                    <a:pt x="3937" y="0"/>
                  </a:moveTo>
                  <a:cubicBezTo>
                    <a:pt x="3721" y="0"/>
                    <a:pt x="3499" y="23"/>
                    <a:pt x="3271" y="69"/>
                  </a:cubicBezTo>
                  <a:cubicBezTo>
                    <a:pt x="1445" y="439"/>
                    <a:pt x="0" y="2214"/>
                    <a:pt x="48" y="4029"/>
                  </a:cubicBezTo>
                  <a:lnTo>
                    <a:pt x="48" y="4706"/>
                  </a:lnTo>
                  <a:cubicBezTo>
                    <a:pt x="48" y="6080"/>
                    <a:pt x="1041" y="7048"/>
                    <a:pt x="2348" y="7048"/>
                  </a:cubicBezTo>
                  <a:cubicBezTo>
                    <a:pt x="2507" y="7048"/>
                    <a:pt x="2669" y="7034"/>
                    <a:pt x="2836" y="7004"/>
                  </a:cubicBezTo>
                  <a:lnTo>
                    <a:pt x="6653" y="6331"/>
                  </a:lnTo>
                  <a:lnTo>
                    <a:pt x="6664" y="2683"/>
                  </a:lnTo>
                  <a:cubicBezTo>
                    <a:pt x="6619" y="1094"/>
                    <a:pt x="5450" y="0"/>
                    <a:pt x="393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583;p28">
              <a:extLst>
                <a:ext uri="{FF2B5EF4-FFF2-40B4-BE49-F238E27FC236}">
                  <a16:creationId xmlns:a16="http://schemas.microsoft.com/office/drawing/2014/main" id="{C752C54D-387F-5ED3-EFAB-5840BF69A4EC}"/>
                </a:ext>
              </a:extLst>
            </p:cNvPr>
            <p:cNvSpPr/>
            <p:nvPr/>
          </p:nvSpPr>
          <p:spPr>
            <a:xfrm>
              <a:off x="2317992" y="2543964"/>
              <a:ext cx="145902" cy="156245"/>
            </a:xfrm>
            <a:custGeom>
              <a:avLst/>
              <a:gdLst/>
              <a:ahLst/>
              <a:cxnLst/>
              <a:rect l="l" t="t" r="r" b="b"/>
              <a:pathLst>
                <a:path w="3414" h="3656" extrusionOk="0">
                  <a:moveTo>
                    <a:pt x="2762" y="0"/>
                  </a:moveTo>
                  <a:cubicBezTo>
                    <a:pt x="2242" y="0"/>
                    <a:pt x="1421" y="354"/>
                    <a:pt x="718" y="1541"/>
                  </a:cubicBezTo>
                  <a:cubicBezTo>
                    <a:pt x="1" y="2755"/>
                    <a:pt x="252" y="3655"/>
                    <a:pt x="252" y="3655"/>
                  </a:cubicBezTo>
                  <a:cubicBezTo>
                    <a:pt x="252" y="3655"/>
                    <a:pt x="1010" y="3526"/>
                    <a:pt x="2006" y="2771"/>
                  </a:cubicBezTo>
                  <a:cubicBezTo>
                    <a:pt x="3002" y="2013"/>
                    <a:pt x="3363" y="986"/>
                    <a:pt x="3414" y="371"/>
                  </a:cubicBezTo>
                  <a:cubicBezTo>
                    <a:pt x="3414" y="371"/>
                    <a:pt x="3305" y="14"/>
                    <a:pt x="2792" y="1"/>
                  </a:cubicBezTo>
                  <a:cubicBezTo>
                    <a:pt x="2782" y="1"/>
                    <a:pt x="2772" y="0"/>
                    <a:pt x="27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584;p28">
              <a:extLst>
                <a:ext uri="{FF2B5EF4-FFF2-40B4-BE49-F238E27FC236}">
                  <a16:creationId xmlns:a16="http://schemas.microsoft.com/office/drawing/2014/main" id="{41A8090E-936F-FB5D-23F9-55CD715F2786}"/>
                </a:ext>
              </a:extLst>
            </p:cNvPr>
            <p:cNvSpPr/>
            <p:nvPr/>
          </p:nvSpPr>
          <p:spPr>
            <a:xfrm>
              <a:off x="2357949" y="3976122"/>
              <a:ext cx="139235" cy="148424"/>
            </a:xfrm>
            <a:custGeom>
              <a:avLst/>
              <a:gdLst/>
              <a:ahLst/>
              <a:cxnLst/>
              <a:rect l="l" t="t" r="r" b="b"/>
              <a:pathLst>
                <a:path w="3258" h="3473" extrusionOk="0">
                  <a:moveTo>
                    <a:pt x="500" y="0"/>
                  </a:moveTo>
                  <a:cubicBezTo>
                    <a:pt x="296" y="171"/>
                    <a:pt x="85" y="449"/>
                    <a:pt x="45" y="728"/>
                  </a:cubicBezTo>
                  <a:cubicBezTo>
                    <a:pt x="1" y="1013"/>
                    <a:pt x="187" y="1241"/>
                    <a:pt x="289" y="1500"/>
                  </a:cubicBezTo>
                  <a:cubicBezTo>
                    <a:pt x="487" y="1983"/>
                    <a:pt x="497" y="2027"/>
                    <a:pt x="650" y="2754"/>
                  </a:cubicBezTo>
                  <a:cubicBezTo>
                    <a:pt x="756" y="3260"/>
                    <a:pt x="1370" y="3472"/>
                    <a:pt x="1963" y="3472"/>
                  </a:cubicBezTo>
                  <a:cubicBezTo>
                    <a:pt x="1976" y="3472"/>
                    <a:pt x="1990" y="3472"/>
                    <a:pt x="2003" y="3472"/>
                  </a:cubicBezTo>
                  <a:cubicBezTo>
                    <a:pt x="2540" y="3465"/>
                    <a:pt x="3043" y="3281"/>
                    <a:pt x="3152" y="3077"/>
                  </a:cubicBezTo>
                  <a:cubicBezTo>
                    <a:pt x="3257" y="2873"/>
                    <a:pt x="3227" y="2561"/>
                    <a:pt x="2971" y="2411"/>
                  </a:cubicBezTo>
                  <a:cubicBezTo>
                    <a:pt x="2686" y="2248"/>
                    <a:pt x="2292" y="2132"/>
                    <a:pt x="2210" y="1911"/>
                  </a:cubicBezTo>
                  <a:cubicBezTo>
                    <a:pt x="2210" y="1911"/>
                    <a:pt x="2170" y="2135"/>
                    <a:pt x="1893" y="2135"/>
                  </a:cubicBezTo>
                  <a:cubicBezTo>
                    <a:pt x="1891" y="2135"/>
                    <a:pt x="1889" y="2135"/>
                    <a:pt x="1887" y="2135"/>
                  </a:cubicBezTo>
                  <a:cubicBezTo>
                    <a:pt x="1609" y="2132"/>
                    <a:pt x="50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585;p28">
              <a:extLst>
                <a:ext uri="{FF2B5EF4-FFF2-40B4-BE49-F238E27FC236}">
                  <a16:creationId xmlns:a16="http://schemas.microsoft.com/office/drawing/2014/main" id="{1F140EAF-9CB9-B8E5-346B-F02611E5560F}"/>
                </a:ext>
              </a:extLst>
            </p:cNvPr>
            <p:cNvSpPr/>
            <p:nvPr/>
          </p:nvSpPr>
          <p:spPr>
            <a:xfrm>
              <a:off x="2373804" y="3912659"/>
              <a:ext cx="106798" cy="178040"/>
            </a:xfrm>
            <a:custGeom>
              <a:avLst/>
              <a:gdLst/>
              <a:ahLst/>
              <a:cxnLst/>
              <a:rect l="l" t="t" r="r" b="b"/>
              <a:pathLst>
                <a:path w="2499" h="4166" extrusionOk="0">
                  <a:moveTo>
                    <a:pt x="486" y="0"/>
                  </a:moveTo>
                  <a:cubicBezTo>
                    <a:pt x="486" y="0"/>
                    <a:pt x="388" y="771"/>
                    <a:pt x="259" y="1169"/>
                  </a:cubicBezTo>
                  <a:cubicBezTo>
                    <a:pt x="129" y="1571"/>
                    <a:pt x="0" y="1638"/>
                    <a:pt x="38" y="1720"/>
                  </a:cubicBezTo>
                  <a:cubicBezTo>
                    <a:pt x="71" y="1802"/>
                    <a:pt x="170" y="1951"/>
                    <a:pt x="303" y="2192"/>
                  </a:cubicBezTo>
                  <a:cubicBezTo>
                    <a:pt x="510" y="2570"/>
                    <a:pt x="548" y="3580"/>
                    <a:pt x="857" y="3879"/>
                  </a:cubicBezTo>
                  <a:cubicBezTo>
                    <a:pt x="1070" y="4084"/>
                    <a:pt x="1340" y="4166"/>
                    <a:pt x="1604" y="4166"/>
                  </a:cubicBezTo>
                  <a:cubicBezTo>
                    <a:pt x="1751" y="4166"/>
                    <a:pt x="1897" y="4140"/>
                    <a:pt x="2029" y="4096"/>
                  </a:cubicBezTo>
                  <a:cubicBezTo>
                    <a:pt x="2499" y="3947"/>
                    <a:pt x="2095" y="3664"/>
                    <a:pt x="2095" y="3664"/>
                  </a:cubicBezTo>
                  <a:cubicBezTo>
                    <a:pt x="1927" y="3542"/>
                    <a:pt x="1883" y="3529"/>
                    <a:pt x="1761" y="3223"/>
                  </a:cubicBezTo>
                  <a:cubicBezTo>
                    <a:pt x="1632" y="2900"/>
                    <a:pt x="1533" y="1673"/>
                    <a:pt x="1605" y="1414"/>
                  </a:cubicBezTo>
                  <a:cubicBezTo>
                    <a:pt x="1673" y="1155"/>
                    <a:pt x="1883" y="370"/>
                    <a:pt x="1883" y="370"/>
                  </a:cubicBezTo>
                  <a:lnTo>
                    <a:pt x="486" y="0"/>
                  </a:ln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586;p28">
              <a:extLst>
                <a:ext uri="{FF2B5EF4-FFF2-40B4-BE49-F238E27FC236}">
                  <a16:creationId xmlns:a16="http://schemas.microsoft.com/office/drawing/2014/main" id="{C6336F5D-5EE3-CF10-3C83-3C2AF9FA6CB6}"/>
                </a:ext>
              </a:extLst>
            </p:cNvPr>
            <p:cNvSpPr/>
            <p:nvPr/>
          </p:nvSpPr>
          <p:spPr>
            <a:xfrm>
              <a:off x="2223973" y="3183247"/>
              <a:ext cx="354713" cy="866354"/>
            </a:xfrm>
            <a:custGeom>
              <a:avLst/>
              <a:gdLst/>
              <a:ahLst/>
              <a:cxnLst/>
              <a:rect l="l" t="t" r="r" b="b"/>
              <a:pathLst>
                <a:path w="8300" h="20272" extrusionOk="0">
                  <a:moveTo>
                    <a:pt x="7371" y="1"/>
                  </a:moveTo>
                  <a:lnTo>
                    <a:pt x="640" y="980"/>
                  </a:lnTo>
                  <a:cubicBezTo>
                    <a:pt x="1" y="2830"/>
                    <a:pt x="501" y="5777"/>
                    <a:pt x="715" y="8075"/>
                  </a:cubicBezTo>
                  <a:cubicBezTo>
                    <a:pt x="902" y="10078"/>
                    <a:pt x="1143" y="11764"/>
                    <a:pt x="1143" y="11764"/>
                  </a:cubicBezTo>
                  <a:cubicBezTo>
                    <a:pt x="1143" y="11764"/>
                    <a:pt x="766" y="12777"/>
                    <a:pt x="793" y="14263"/>
                  </a:cubicBezTo>
                  <a:cubicBezTo>
                    <a:pt x="823" y="15844"/>
                    <a:pt x="1374" y="20172"/>
                    <a:pt x="1374" y="20172"/>
                  </a:cubicBezTo>
                  <a:cubicBezTo>
                    <a:pt x="1374" y="20172"/>
                    <a:pt x="1603" y="20271"/>
                    <a:pt x="1933" y="20271"/>
                  </a:cubicBezTo>
                  <a:cubicBezTo>
                    <a:pt x="2212" y="20271"/>
                    <a:pt x="2564" y="20200"/>
                    <a:pt x="2911" y="19937"/>
                  </a:cubicBezTo>
                  <a:cubicBezTo>
                    <a:pt x="2911" y="19937"/>
                    <a:pt x="3128" y="17265"/>
                    <a:pt x="3343" y="15408"/>
                  </a:cubicBezTo>
                  <a:cubicBezTo>
                    <a:pt x="3567" y="13470"/>
                    <a:pt x="3642" y="12074"/>
                    <a:pt x="3839" y="10928"/>
                  </a:cubicBezTo>
                  <a:cubicBezTo>
                    <a:pt x="4084" y="9503"/>
                    <a:pt x="4230" y="5073"/>
                    <a:pt x="4230" y="5073"/>
                  </a:cubicBezTo>
                  <a:lnTo>
                    <a:pt x="5335" y="9574"/>
                  </a:lnTo>
                  <a:cubicBezTo>
                    <a:pt x="5335" y="9574"/>
                    <a:pt x="4842" y="10659"/>
                    <a:pt x="4550" y="11835"/>
                  </a:cubicBezTo>
                  <a:cubicBezTo>
                    <a:pt x="4261" y="13009"/>
                    <a:pt x="3839" y="17713"/>
                    <a:pt x="3839" y="17713"/>
                  </a:cubicBezTo>
                  <a:cubicBezTo>
                    <a:pt x="3839" y="17713"/>
                    <a:pt x="4188" y="18094"/>
                    <a:pt x="4813" y="18094"/>
                  </a:cubicBezTo>
                  <a:cubicBezTo>
                    <a:pt x="4954" y="18094"/>
                    <a:pt x="5109" y="18074"/>
                    <a:pt x="5277" y="18027"/>
                  </a:cubicBezTo>
                  <a:cubicBezTo>
                    <a:pt x="5277" y="18027"/>
                    <a:pt x="7674" y="10557"/>
                    <a:pt x="7939" y="9786"/>
                  </a:cubicBezTo>
                  <a:cubicBezTo>
                    <a:pt x="8300" y="8725"/>
                    <a:pt x="7572" y="2156"/>
                    <a:pt x="73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587;p28">
              <a:extLst>
                <a:ext uri="{FF2B5EF4-FFF2-40B4-BE49-F238E27FC236}">
                  <a16:creationId xmlns:a16="http://schemas.microsoft.com/office/drawing/2014/main" id="{4DD3594C-D7F9-38FE-9D77-FC09FC5B15E9}"/>
                </a:ext>
              </a:extLst>
            </p:cNvPr>
            <p:cNvSpPr/>
            <p:nvPr/>
          </p:nvSpPr>
          <p:spPr>
            <a:xfrm>
              <a:off x="2404702" y="3316924"/>
              <a:ext cx="78080" cy="234666"/>
            </a:xfrm>
            <a:custGeom>
              <a:avLst/>
              <a:gdLst/>
              <a:ahLst/>
              <a:cxnLst/>
              <a:rect l="l" t="t" r="r" b="b"/>
              <a:pathLst>
                <a:path w="1827" h="5491" extrusionOk="0">
                  <a:moveTo>
                    <a:pt x="1827" y="0"/>
                  </a:moveTo>
                  <a:lnTo>
                    <a:pt x="1827" y="0"/>
                  </a:lnTo>
                  <a:cubicBezTo>
                    <a:pt x="1055" y="691"/>
                    <a:pt x="90" y="803"/>
                    <a:pt x="90" y="803"/>
                  </a:cubicBezTo>
                  <a:lnTo>
                    <a:pt x="1" y="1945"/>
                  </a:lnTo>
                  <a:lnTo>
                    <a:pt x="871" y="5491"/>
                  </a:lnTo>
                  <a:lnTo>
                    <a:pt x="388" y="2092"/>
                  </a:lnTo>
                  <a:lnTo>
                    <a:pt x="498" y="1048"/>
                  </a:lnTo>
                  <a:cubicBezTo>
                    <a:pt x="1334" y="718"/>
                    <a:pt x="1827" y="0"/>
                    <a:pt x="18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588;p28">
              <a:extLst>
                <a:ext uri="{FF2B5EF4-FFF2-40B4-BE49-F238E27FC236}">
                  <a16:creationId xmlns:a16="http://schemas.microsoft.com/office/drawing/2014/main" id="{43D5D4F1-F0D3-D2BC-6347-E36BA398967B}"/>
                </a:ext>
              </a:extLst>
            </p:cNvPr>
            <p:cNvSpPr/>
            <p:nvPr/>
          </p:nvSpPr>
          <p:spPr>
            <a:xfrm>
              <a:off x="2251281" y="2806788"/>
              <a:ext cx="290523" cy="441212"/>
            </a:xfrm>
            <a:custGeom>
              <a:avLst/>
              <a:gdLst/>
              <a:ahLst/>
              <a:cxnLst/>
              <a:rect l="l" t="t" r="r" b="b"/>
              <a:pathLst>
                <a:path w="6798" h="10324" extrusionOk="0">
                  <a:moveTo>
                    <a:pt x="4554" y="1"/>
                  </a:moveTo>
                  <a:lnTo>
                    <a:pt x="3840" y="130"/>
                  </a:lnTo>
                  <a:lnTo>
                    <a:pt x="1800" y="840"/>
                  </a:lnTo>
                  <a:cubicBezTo>
                    <a:pt x="1800" y="840"/>
                    <a:pt x="1127" y="1048"/>
                    <a:pt x="719" y="1248"/>
                  </a:cubicBezTo>
                  <a:cubicBezTo>
                    <a:pt x="1290" y="2496"/>
                    <a:pt x="518" y="4369"/>
                    <a:pt x="518" y="4369"/>
                  </a:cubicBezTo>
                  <a:lnTo>
                    <a:pt x="1300" y="7011"/>
                  </a:lnTo>
                  <a:cubicBezTo>
                    <a:pt x="576" y="7953"/>
                    <a:pt x="294" y="8541"/>
                    <a:pt x="1" y="9782"/>
                  </a:cubicBezTo>
                  <a:cubicBezTo>
                    <a:pt x="238" y="10014"/>
                    <a:pt x="1064" y="10323"/>
                    <a:pt x="2222" y="10323"/>
                  </a:cubicBezTo>
                  <a:cubicBezTo>
                    <a:pt x="3453" y="10323"/>
                    <a:pt x="5060" y="9974"/>
                    <a:pt x="6732" y="8810"/>
                  </a:cubicBezTo>
                  <a:cubicBezTo>
                    <a:pt x="6732" y="8810"/>
                    <a:pt x="6437" y="6732"/>
                    <a:pt x="6311" y="5494"/>
                  </a:cubicBezTo>
                  <a:cubicBezTo>
                    <a:pt x="6797" y="3377"/>
                    <a:pt x="6675" y="2962"/>
                    <a:pt x="6536" y="2449"/>
                  </a:cubicBezTo>
                  <a:cubicBezTo>
                    <a:pt x="6145" y="1007"/>
                    <a:pt x="5729" y="827"/>
                    <a:pt x="4554" y="1"/>
                  </a:cubicBezTo>
                  <a:close/>
                </a:path>
              </a:pathLst>
            </a:custGeom>
            <a:solidFill>
              <a:srgbClr val="1FA4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589;p28">
              <a:extLst>
                <a:ext uri="{FF2B5EF4-FFF2-40B4-BE49-F238E27FC236}">
                  <a16:creationId xmlns:a16="http://schemas.microsoft.com/office/drawing/2014/main" id="{FA485EEA-D205-B8B9-35C0-D02FA023F2D0}"/>
                </a:ext>
              </a:extLst>
            </p:cNvPr>
            <p:cNvSpPr/>
            <p:nvPr/>
          </p:nvSpPr>
          <p:spPr>
            <a:xfrm>
              <a:off x="2287607" y="3041450"/>
              <a:ext cx="3804" cy="13120"/>
            </a:xfrm>
            <a:custGeom>
              <a:avLst/>
              <a:gdLst/>
              <a:ahLst/>
              <a:cxnLst/>
              <a:rect l="l" t="t" r="r" b="b"/>
              <a:pathLst>
                <a:path w="89" h="307" extrusionOk="0">
                  <a:moveTo>
                    <a:pt x="1" y="0"/>
                  </a:moveTo>
                  <a:lnTo>
                    <a:pt x="89" y="306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590;p28">
              <a:extLst>
                <a:ext uri="{FF2B5EF4-FFF2-40B4-BE49-F238E27FC236}">
                  <a16:creationId xmlns:a16="http://schemas.microsoft.com/office/drawing/2014/main" id="{475949FE-EDEF-B7D4-8E82-C8F27A7C73F1}"/>
                </a:ext>
              </a:extLst>
            </p:cNvPr>
            <p:cNvSpPr/>
            <p:nvPr/>
          </p:nvSpPr>
          <p:spPr>
            <a:xfrm>
              <a:off x="2287607" y="3041450"/>
              <a:ext cx="67908" cy="78507"/>
            </a:xfrm>
            <a:custGeom>
              <a:avLst/>
              <a:gdLst/>
              <a:ahLst/>
              <a:cxnLst/>
              <a:rect l="l" t="t" r="r" b="b"/>
              <a:pathLst>
                <a:path w="1589" h="1837" extrusionOk="0">
                  <a:moveTo>
                    <a:pt x="1" y="0"/>
                  </a:moveTo>
                  <a:lnTo>
                    <a:pt x="89" y="306"/>
                  </a:lnTo>
                  <a:lnTo>
                    <a:pt x="450" y="1520"/>
                  </a:lnTo>
                  <a:lnTo>
                    <a:pt x="1589" y="1836"/>
                  </a:lnTo>
                  <a:lnTo>
                    <a:pt x="1589" y="18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3C7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591;p28">
              <a:extLst>
                <a:ext uri="{FF2B5EF4-FFF2-40B4-BE49-F238E27FC236}">
                  <a16:creationId xmlns:a16="http://schemas.microsoft.com/office/drawing/2014/main" id="{F1B7CF7E-EDC2-37EB-21A6-966AFB3AE459}"/>
                </a:ext>
              </a:extLst>
            </p:cNvPr>
            <p:cNvSpPr/>
            <p:nvPr/>
          </p:nvSpPr>
          <p:spPr>
            <a:xfrm>
              <a:off x="2269444" y="2559819"/>
              <a:ext cx="229623" cy="329114"/>
            </a:xfrm>
            <a:custGeom>
              <a:avLst/>
              <a:gdLst/>
              <a:ahLst/>
              <a:cxnLst/>
              <a:rect l="l" t="t" r="r" b="b"/>
              <a:pathLst>
                <a:path w="5373" h="7701" extrusionOk="0">
                  <a:moveTo>
                    <a:pt x="4550" y="0"/>
                  </a:moveTo>
                  <a:cubicBezTo>
                    <a:pt x="4499" y="615"/>
                    <a:pt x="4138" y="1642"/>
                    <a:pt x="3142" y="2400"/>
                  </a:cubicBezTo>
                  <a:cubicBezTo>
                    <a:pt x="2146" y="3159"/>
                    <a:pt x="1388" y="3284"/>
                    <a:pt x="1388" y="3284"/>
                  </a:cubicBezTo>
                  <a:cubicBezTo>
                    <a:pt x="1277" y="3092"/>
                    <a:pt x="1085" y="3001"/>
                    <a:pt x="883" y="3001"/>
                  </a:cubicBezTo>
                  <a:cubicBezTo>
                    <a:pt x="671" y="3001"/>
                    <a:pt x="448" y="3101"/>
                    <a:pt x="297" y="3291"/>
                  </a:cubicBezTo>
                  <a:cubicBezTo>
                    <a:pt x="1" y="3661"/>
                    <a:pt x="147" y="4209"/>
                    <a:pt x="548" y="4471"/>
                  </a:cubicBezTo>
                  <a:cubicBezTo>
                    <a:pt x="706" y="4573"/>
                    <a:pt x="841" y="4608"/>
                    <a:pt x="951" y="4608"/>
                  </a:cubicBezTo>
                  <a:cubicBezTo>
                    <a:pt x="1182" y="4608"/>
                    <a:pt x="1306" y="4457"/>
                    <a:pt x="1306" y="4457"/>
                  </a:cubicBezTo>
                  <a:lnTo>
                    <a:pt x="1378" y="6680"/>
                  </a:lnTo>
                  <a:cubicBezTo>
                    <a:pt x="1378" y="6680"/>
                    <a:pt x="1895" y="7310"/>
                    <a:pt x="2520" y="7602"/>
                  </a:cubicBezTo>
                  <a:cubicBezTo>
                    <a:pt x="2668" y="7670"/>
                    <a:pt x="2839" y="7700"/>
                    <a:pt x="3016" y="7700"/>
                  </a:cubicBezTo>
                  <a:cubicBezTo>
                    <a:pt x="3593" y="7700"/>
                    <a:pt x="4223" y="7380"/>
                    <a:pt x="4244" y="7044"/>
                  </a:cubicBezTo>
                  <a:cubicBezTo>
                    <a:pt x="4275" y="6609"/>
                    <a:pt x="3415" y="5909"/>
                    <a:pt x="3415" y="5909"/>
                  </a:cubicBezTo>
                  <a:lnTo>
                    <a:pt x="3407" y="5178"/>
                  </a:lnTo>
                  <a:cubicBezTo>
                    <a:pt x="3887" y="5161"/>
                    <a:pt x="4377" y="5130"/>
                    <a:pt x="4628" y="4967"/>
                  </a:cubicBezTo>
                  <a:cubicBezTo>
                    <a:pt x="4879" y="4804"/>
                    <a:pt x="5373" y="4317"/>
                    <a:pt x="5369" y="2761"/>
                  </a:cubicBezTo>
                  <a:cubicBezTo>
                    <a:pt x="5359" y="921"/>
                    <a:pt x="4907" y="136"/>
                    <a:pt x="4550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592;p28">
              <a:extLst>
                <a:ext uri="{FF2B5EF4-FFF2-40B4-BE49-F238E27FC236}">
                  <a16:creationId xmlns:a16="http://schemas.microsoft.com/office/drawing/2014/main" id="{21E6E7B9-127F-6EE7-ACB2-945BF982E7CE}"/>
                </a:ext>
              </a:extLst>
            </p:cNvPr>
            <p:cNvSpPr/>
            <p:nvPr/>
          </p:nvSpPr>
          <p:spPr>
            <a:xfrm>
              <a:off x="2398634" y="2673154"/>
              <a:ext cx="17650" cy="17693"/>
            </a:xfrm>
            <a:custGeom>
              <a:avLst/>
              <a:gdLst/>
              <a:ahLst/>
              <a:cxnLst/>
              <a:rect l="l" t="t" r="r" b="b"/>
              <a:pathLst>
                <a:path w="413" h="414" extrusionOk="0">
                  <a:moveTo>
                    <a:pt x="238" y="1"/>
                  </a:moveTo>
                  <a:cubicBezTo>
                    <a:pt x="223" y="1"/>
                    <a:pt x="207" y="3"/>
                    <a:pt x="191" y="7"/>
                  </a:cubicBezTo>
                  <a:cubicBezTo>
                    <a:pt x="82" y="34"/>
                    <a:pt x="0" y="146"/>
                    <a:pt x="11" y="258"/>
                  </a:cubicBezTo>
                  <a:cubicBezTo>
                    <a:pt x="19" y="351"/>
                    <a:pt x="87" y="414"/>
                    <a:pt x="174" y="414"/>
                  </a:cubicBezTo>
                  <a:cubicBezTo>
                    <a:pt x="189" y="414"/>
                    <a:pt x="205" y="412"/>
                    <a:pt x="221" y="408"/>
                  </a:cubicBezTo>
                  <a:cubicBezTo>
                    <a:pt x="330" y="380"/>
                    <a:pt x="412" y="269"/>
                    <a:pt x="401" y="160"/>
                  </a:cubicBezTo>
                  <a:cubicBezTo>
                    <a:pt x="393" y="64"/>
                    <a:pt x="325" y="1"/>
                    <a:pt x="23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593;p28">
              <a:extLst>
                <a:ext uri="{FF2B5EF4-FFF2-40B4-BE49-F238E27FC236}">
                  <a16:creationId xmlns:a16="http://schemas.microsoft.com/office/drawing/2014/main" id="{E306883F-55D5-F2E6-4DD1-58690BE5736C}"/>
                </a:ext>
              </a:extLst>
            </p:cNvPr>
            <p:cNvSpPr/>
            <p:nvPr/>
          </p:nvSpPr>
          <p:spPr>
            <a:xfrm>
              <a:off x="2418121" y="2735591"/>
              <a:ext cx="21069" cy="11881"/>
            </a:xfrm>
            <a:custGeom>
              <a:avLst/>
              <a:gdLst/>
              <a:ahLst/>
              <a:cxnLst/>
              <a:rect l="l" t="t" r="r" b="b"/>
              <a:pathLst>
                <a:path w="493" h="278" extrusionOk="0">
                  <a:moveTo>
                    <a:pt x="34" y="0"/>
                  </a:moveTo>
                  <a:lnTo>
                    <a:pt x="34" y="0"/>
                  </a:lnTo>
                  <a:cubicBezTo>
                    <a:pt x="0" y="140"/>
                    <a:pt x="74" y="262"/>
                    <a:pt x="201" y="276"/>
                  </a:cubicBezTo>
                  <a:cubicBezTo>
                    <a:pt x="209" y="277"/>
                    <a:pt x="217" y="278"/>
                    <a:pt x="225" y="278"/>
                  </a:cubicBezTo>
                  <a:cubicBezTo>
                    <a:pt x="346" y="278"/>
                    <a:pt x="461" y="183"/>
                    <a:pt x="493" y="55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594;p28">
              <a:extLst>
                <a:ext uri="{FF2B5EF4-FFF2-40B4-BE49-F238E27FC236}">
                  <a16:creationId xmlns:a16="http://schemas.microsoft.com/office/drawing/2014/main" id="{5D6FF0B4-A696-3FCB-2223-36DD09A044A9}"/>
                </a:ext>
              </a:extLst>
            </p:cNvPr>
            <p:cNvSpPr/>
            <p:nvPr/>
          </p:nvSpPr>
          <p:spPr>
            <a:xfrm>
              <a:off x="2466455" y="2625504"/>
              <a:ext cx="20257" cy="14830"/>
            </a:xfrm>
            <a:custGeom>
              <a:avLst/>
              <a:gdLst/>
              <a:ahLst/>
              <a:cxnLst/>
              <a:rect l="l" t="t" r="r" b="b"/>
              <a:pathLst>
                <a:path w="474" h="347" extrusionOk="0">
                  <a:moveTo>
                    <a:pt x="241" y="0"/>
                  </a:moveTo>
                  <a:cubicBezTo>
                    <a:pt x="149" y="0"/>
                    <a:pt x="52" y="59"/>
                    <a:pt x="1" y="156"/>
                  </a:cubicBezTo>
                  <a:lnTo>
                    <a:pt x="406" y="346"/>
                  </a:lnTo>
                  <a:cubicBezTo>
                    <a:pt x="473" y="221"/>
                    <a:pt x="440" y="75"/>
                    <a:pt x="327" y="20"/>
                  </a:cubicBezTo>
                  <a:cubicBezTo>
                    <a:pt x="300" y="7"/>
                    <a:pt x="271" y="0"/>
                    <a:pt x="24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595;p28">
              <a:extLst>
                <a:ext uri="{FF2B5EF4-FFF2-40B4-BE49-F238E27FC236}">
                  <a16:creationId xmlns:a16="http://schemas.microsoft.com/office/drawing/2014/main" id="{144B5FAF-4AD0-DB29-318F-6F00966FAAFD}"/>
                </a:ext>
              </a:extLst>
            </p:cNvPr>
            <p:cNvSpPr/>
            <p:nvPr/>
          </p:nvSpPr>
          <p:spPr>
            <a:xfrm>
              <a:off x="2382223" y="2644308"/>
              <a:ext cx="17907" cy="17821"/>
            </a:xfrm>
            <a:custGeom>
              <a:avLst/>
              <a:gdLst/>
              <a:ahLst/>
              <a:cxnLst/>
              <a:rect l="l" t="t" r="r" b="b"/>
              <a:pathLst>
                <a:path w="419" h="417" extrusionOk="0">
                  <a:moveTo>
                    <a:pt x="228" y="0"/>
                  </a:moveTo>
                  <a:cubicBezTo>
                    <a:pt x="172" y="0"/>
                    <a:pt x="120" y="21"/>
                    <a:pt x="82" y="63"/>
                  </a:cubicBezTo>
                  <a:cubicBezTo>
                    <a:pt x="1" y="155"/>
                    <a:pt x="14" y="314"/>
                    <a:pt x="116" y="416"/>
                  </a:cubicBezTo>
                  <a:lnTo>
                    <a:pt x="418" y="84"/>
                  </a:lnTo>
                  <a:cubicBezTo>
                    <a:pt x="363" y="28"/>
                    <a:pt x="293" y="0"/>
                    <a:pt x="22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596;p28">
              <a:extLst>
                <a:ext uri="{FF2B5EF4-FFF2-40B4-BE49-F238E27FC236}">
                  <a16:creationId xmlns:a16="http://schemas.microsoft.com/office/drawing/2014/main" id="{A7AB806A-D387-B7DA-83EF-F47AE557185D}"/>
                </a:ext>
              </a:extLst>
            </p:cNvPr>
            <p:cNvSpPr/>
            <p:nvPr/>
          </p:nvSpPr>
          <p:spPr>
            <a:xfrm>
              <a:off x="2463293" y="2653966"/>
              <a:ext cx="17479" cy="17736"/>
            </a:xfrm>
            <a:custGeom>
              <a:avLst/>
              <a:gdLst/>
              <a:ahLst/>
              <a:cxnLst/>
              <a:rect l="l" t="t" r="r" b="b"/>
              <a:pathLst>
                <a:path w="409" h="415" extrusionOk="0">
                  <a:moveTo>
                    <a:pt x="237" y="1"/>
                  </a:moveTo>
                  <a:cubicBezTo>
                    <a:pt x="222" y="1"/>
                    <a:pt x="206" y="3"/>
                    <a:pt x="191" y="7"/>
                  </a:cubicBezTo>
                  <a:cubicBezTo>
                    <a:pt x="82" y="34"/>
                    <a:pt x="1" y="146"/>
                    <a:pt x="10" y="255"/>
                  </a:cubicBezTo>
                  <a:cubicBezTo>
                    <a:pt x="16" y="351"/>
                    <a:pt x="86" y="414"/>
                    <a:pt x="174" y="414"/>
                  </a:cubicBezTo>
                  <a:cubicBezTo>
                    <a:pt x="189" y="414"/>
                    <a:pt x="205" y="412"/>
                    <a:pt x="221" y="408"/>
                  </a:cubicBezTo>
                  <a:cubicBezTo>
                    <a:pt x="330" y="381"/>
                    <a:pt x="409" y="269"/>
                    <a:pt x="401" y="160"/>
                  </a:cubicBezTo>
                  <a:cubicBezTo>
                    <a:pt x="393" y="64"/>
                    <a:pt x="322" y="1"/>
                    <a:pt x="23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597;p28">
              <a:extLst>
                <a:ext uri="{FF2B5EF4-FFF2-40B4-BE49-F238E27FC236}">
                  <a16:creationId xmlns:a16="http://schemas.microsoft.com/office/drawing/2014/main" id="{CEEF66E0-525C-D760-C354-5FEA4A9C268F}"/>
                </a:ext>
              </a:extLst>
            </p:cNvPr>
            <p:cNvSpPr/>
            <p:nvPr/>
          </p:nvSpPr>
          <p:spPr>
            <a:xfrm>
              <a:off x="2442523" y="2659479"/>
              <a:ext cx="27351" cy="54532"/>
            </a:xfrm>
            <a:custGeom>
              <a:avLst/>
              <a:gdLst/>
              <a:ahLst/>
              <a:cxnLst/>
              <a:rect l="l" t="t" r="r" b="b"/>
              <a:pathLst>
                <a:path w="640" h="1276" extrusionOk="0">
                  <a:moveTo>
                    <a:pt x="0" y="0"/>
                  </a:moveTo>
                  <a:lnTo>
                    <a:pt x="21" y="1276"/>
                  </a:lnTo>
                  <a:lnTo>
                    <a:pt x="639" y="9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598;p28">
              <a:extLst>
                <a:ext uri="{FF2B5EF4-FFF2-40B4-BE49-F238E27FC236}">
                  <a16:creationId xmlns:a16="http://schemas.microsoft.com/office/drawing/2014/main" id="{2F55B06F-0C78-886D-B069-AD2748280494}"/>
                </a:ext>
              </a:extLst>
            </p:cNvPr>
            <p:cNvSpPr/>
            <p:nvPr/>
          </p:nvSpPr>
          <p:spPr>
            <a:xfrm>
              <a:off x="2341795" y="2763070"/>
              <a:ext cx="73592" cy="31582"/>
            </a:xfrm>
            <a:custGeom>
              <a:avLst/>
              <a:gdLst/>
              <a:ahLst/>
              <a:cxnLst/>
              <a:rect l="l" t="t" r="r" b="b"/>
              <a:pathLst>
                <a:path w="1722" h="739" extrusionOk="0">
                  <a:moveTo>
                    <a:pt x="1" y="0"/>
                  </a:moveTo>
                  <a:cubicBezTo>
                    <a:pt x="1" y="1"/>
                    <a:pt x="62" y="245"/>
                    <a:pt x="379" y="446"/>
                  </a:cubicBezTo>
                  <a:cubicBezTo>
                    <a:pt x="691" y="647"/>
                    <a:pt x="1722" y="738"/>
                    <a:pt x="1722" y="738"/>
                  </a:cubicBezTo>
                  <a:lnTo>
                    <a:pt x="1714" y="422"/>
                  </a:lnTo>
                  <a:cubicBezTo>
                    <a:pt x="1645" y="427"/>
                    <a:pt x="1566" y="430"/>
                    <a:pt x="1480" y="430"/>
                  </a:cubicBezTo>
                  <a:cubicBezTo>
                    <a:pt x="942" y="430"/>
                    <a:pt x="151" y="323"/>
                    <a:pt x="1" y="0"/>
                  </a:cubicBez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599;p28">
              <a:extLst>
                <a:ext uri="{FF2B5EF4-FFF2-40B4-BE49-F238E27FC236}">
                  <a16:creationId xmlns:a16="http://schemas.microsoft.com/office/drawing/2014/main" id="{8DCD0A44-0D82-A469-8C09-075B1F76EFCA}"/>
                </a:ext>
              </a:extLst>
            </p:cNvPr>
            <p:cNvSpPr/>
            <p:nvPr/>
          </p:nvSpPr>
          <p:spPr>
            <a:xfrm>
              <a:off x="2080894" y="2860123"/>
              <a:ext cx="290053" cy="440271"/>
            </a:xfrm>
            <a:custGeom>
              <a:avLst/>
              <a:gdLst/>
              <a:ahLst/>
              <a:cxnLst/>
              <a:rect l="l" t="t" r="r" b="b"/>
              <a:pathLst>
                <a:path w="6787" h="10302" extrusionOk="0">
                  <a:moveTo>
                    <a:pt x="4706" y="0"/>
                  </a:moveTo>
                  <a:lnTo>
                    <a:pt x="4706" y="0"/>
                  </a:lnTo>
                  <a:cubicBezTo>
                    <a:pt x="4706" y="0"/>
                    <a:pt x="3777" y="239"/>
                    <a:pt x="3084" y="1258"/>
                  </a:cubicBezTo>
                  <a:cubicBezTo>
                    <a:pt x="2417" y="2234"/>
                    <a:pt x="347" y="5919"/>
                    <a:pt x="173" y="6202"/>
                  </a:cubicBezTo>
                  <a:cubicBezTo>
                    <a:pt x="0" y="6484"/>
                    <a:pt x="51" y="6817"/>
                    <a:pt x="361" y="7082"/>
                  </a:cubicBezTo>
                  <a:cubicBezTo>
                    <a:pt x="667" y="7344"/>
                    <a:pt x="3366" y="9476"/>
                    <a:pt x="3366" y="9476"/>
                  </a:cubicBezTo>
                  <a:cubicBezTo>
                    <a:pt x="3518" y="9578"/>
                    <a:pt x="3634" y="9721"/>
                    <a:pt x="3923" y="9952"/>
                  </a:cubicBezTo>
                  <a:cubicBezTo>
                    <a:pt x="4056" y="10057"/>
                    <a:pt x="4199" y="10183"/>
                    <a:pt x="4372" y="10227"/>
                  </a:cubicBezTo>
                  <a:cubicBezTo>
                    <a:pt x="4544" y="10275"/>
                    <a:pt x="4726" y="10302"/>
                    <a:pt x="4917" y="10302"/>
                  </a:cubicBezTo>
                  <a:cubicBezTo>
                    <a:pt x="4972" y="10302"/>
                    <a:pt x="5027" y="10300"/>
                    <a:pt x="5083" y="10295"/>
                  </a:cubicBezTo>
                  <a:cubicBezTo>
                    <a:pt x="5399" y="10268"/>
                    <a:pt x="5739" y="10162"/>
                    <a:pt x="6055" y="9962"/>
                  </a:cubicBezTo>
                  <a:cubicBezTo>
                    <a:pt x="6228" y="9853"/>
                    <a:pt x="6395" y="9713"/>
                    <a:pt x="6528" y="9544"/>
                  </a:cubicBezTo>
                  <a:cubicBezTo>
                    <a:pt x="6660" y="9377"/>
                    <a:pt x="6759" y="9176"/>
                    <a:pt x="6779" y="8990"/>
                  </a:cubicBezTo>
                  <a:cubicBezTo>
                    <a:pt x="6782" y="8952"/>
                    <a:pt x="6786" y="8911"/>
                    <a:pt x="6769" y="8884"/>
                  </a:cubicBezTo>
                  <a:cubicBezTo>
                    <a:pt x="6746" y="8833"/>
                    <a:pt x="6677" y="8826"/>
                    <a:pt x="6616" y="8823"/>
                  </a:cubicBezTo>
                  <a:cubicBezTo>
                    <a:pt x="6546" y="8820"/>
                    <a:pt x="6473" y="8819"/>
                    <a:pt x="6400" y="8819"/>
                  </a:cubicBezTo>
                  <a:cubicBezTo>
                    <a:pt x="6282" y="8819"/>
                    <a:pt x="6161" y="8821"/>
                    <a:pt x="6041" y="8821"/>
                  </a:cubicBezTo>
                  <a:cubicBezTo>
                    <a:pt x="5873" y="8821"/>
                    <a:pt x="5709" y="8816"/>
                    <a:pt x="5558" y="8789"/>
                  </a:cubicBezTo>
                  <a:cubicBezTo>
                    <a:pt x="5283" y="8738"/>
                    <a:pt x="5110" y="8660"/>
                    <a:pt x="5167" y="8619"/>
                  </a:cubicBezTo>
                  <a:cubicBezTo>
                    <a:pt x="5225" y="8575"/>
                    <a:pt x="5382" y="8616"/>
                    <a:pt x="5654" y="8524"/>
                  </a:cubicBezTo>
                  <a:cubicBezTo>
                    <a:pt x="5912" y="8436"/>
                    <a:pt x="6167" y="8194"/>
                    <a:pt x="6157" y="8051"/>
                  </a:cubicBezTo>
                  <a:cubicBezTo>
                    <a:pt x="6151" y="7973"/>
                    <a:pt x="6149" y="7947"/>
                    <a:pt x="6104" y="7947"/>
                  </a:cubicBezTo>
                  <a:cubicBezTo>
                    <a:pt x="6067" y="7947"/>
                    <a:pt x="6002" y="7965"/>
                    <a:pt x="5881" y="7987"/>
                  </a:cubicBezTo>
                  <a:cubicBezTo>
                    <a:pt x="5616" y="8037"/>
                    <a:pt x="5392" y="7993"/>
                    <a:pt x="5015" y="8095"/>
                  </a:cubicBezTo>
                  <a:cubicBezTo>
                    <a:pt x="4769" y="8160"/>
                    <a:pt x="4638" y="8175"/>
                    <a:pt x="4473" y="8175"/>
                  </a:cubicBezTo>
                  <a:cubicBezTo>
                    <a:pt x="4411" y="8175"/>
                    <a:pt x="4345" y="8173"/>
                    <a:pt x="4267" y="8170"/>
                  </a:cubicBezTo>
                  <a:cubicBezTo>
                    <a:pt x="3719" y="8147"/>
                    <a:pt x="2285" y="6290"/>
                    <a:pt x="2285" y="6290"/>
                  </a:cubicBezTo>
                  <a:lnTo>
                    <a:pt x="4505" y="3121"/>
                  </a:lnTo>
                  <a:cubicBezTo>
                    <a:pt x="4505" y="3121"/>
                    <a:pt x="5467" y="1028"/>
                    <a:pt x="4706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602;p28">
              <a:extLst>
                <a:ext uri="{FF2B5EF4-FFF2-40B4-BE49-F238E27FC236}">
                  <a16:creationId xmlns:a16="http://schemas.microsoft.com/office/drawing/2014/main" id="{8BC4D826-13BE-1B30-58F8-7746E09AD7B8}"/>
                </a:ext>
              </a:extLst>
            </p:cNvPr>
            <p:cNvSpPr/>
            <p:nvPr/>
          </p:nvSpPr>
          <p:spPr>
            <a:xfrm rot="-1288312">
              <a:off x="3524517" y="3134498"/>
              <a:ext cx="583235" cy="286447"/>
            </a:xfrm>
            <a:custGeom>
              <a:avLst/>
              <a:gdLst/>
              <a:ahLst/>
              <a:cxnLst/>
              <a:rect l="l" t="t" r="r" b="b"/>
              <a:pathLst>
                <a:path w="109482" h="54763" extrusionOk="0">
                  <a:moveTo>
                    <a:pt x="54738" y="1"/>
                  </a:moveTo>
                  <a:cubicBezTo>
                    <a:pt x="41976" y="1"/>
                    <a:pt x="29213" y="2674"/>
                    <a:pt x="19475" y="8019"/>
                  </a:cubicBezTo>
                  <a:cubicBezTo>
                    <a:pt x="1" y="18715"/>
                    <a:pt x="1" y="36051"/>
                    <a:pt x="19475" y="46743"/>
                  </a:cubicBezTo>
                  <a:cubicBezTo>
                    <a:pt x="29214" y="52089"/>
                    <a:pt x="41978" y="54762"/>
                    <a:pt x="54741" y="54762"/>
                  </a:cubicBezTo>
                  <a:cubicBezTo>
                    <a:pt x="67504" y="54762"/>
                    <a:pt x="80267" y="52089"/>
                    <a:pt x="90004" y="46743"/>
                  </a:cubicBezTo>
                  <a:cubicBezTo>
                    <a:pt x="109481" y="36051"/>
                    <a:pt x="109481" y="18715"/>
                    <a:pt x="90004" y="8023"/>
                  </a:cubicBezTo>
                  <a:cubicBezTo>
                    <a:pt x="80266" y="2675"/>
                    <a:pt x="67502" y="1"/>
                    <a:pt x="54738" y="1"/>
                  </a:cubicBezTo>
                  <a:close/>
                </a:path>
              </a:pathLst>
            </a:custGeom>
            <a:solidFill>
              <a:srgbClr val="000000">
                <a:alpha val="32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603;p28">
              <a:extLst>
                <a:ext uri="{FF2B5EF4-FFF2-40B4-BE49-F238E27FC236}">
                  <a16:creationId xmlns:a16="http://schemas.microsoft.com/office/drawing/2014/main" id="{3B6D622A-683D-C92D-2D6F-2A2641981CB1}"/>
                </a:ext>
              </a:extLst>
            </p:cNvPr>
            <p:cNvSpPr/>
            <p:nvPr/>
          </p:nvSpPr>
          <p:spPr>
            <a:xfrm rot="-1288312">
              <a:off x="1180479" y="3191118"/>
              <a:ext cx="583235" cy="286447"/>
            </a:xfrm>
            <a:custGeom>
              <a:avLst/>
              <a:gdLst/>
              <a:ahLst/>
              <a:cxnLst/>
              <a:rect l="l" t="t" r="r" b="b"/>
              <a:pathLst>
                <a:path w="109482" h="54763" extrusionOk="0">
                  <a:moveTo>
                    <a:pt x="54738" y="1"/>
                  </a:moveTo>
                  <a:cubicBezTo>
                    <a:pt x="41976" y="1"/>
                    <a:pt x="29213" y="2674"/>
                    <a:pt x="19475" y="8019"/>
                  </a:cubicBezTo>
                  <a:cubicBezTo>
                    <a:pt x="1" y="18715"/>
                    <a:pt x="1" y="36051"/>
                    <a:pt x="19475" y="46743"/>
                  </a:cubicBezTo>
                  <a:cubicBezTo>
                    <a:pt x="29214" y="52089"/>
                    <a:pt x="41978" y="54762"/>
                    <a:pt x="54741" y="54762"/>
                  </a:cubicBezTo>
                  <a:cubicBezTo>
                    <a:pt x="67504" y="54762"/>
                    <a:pt x="80267" y="52089"/>
                    <a:pt x="90004" y="46743"/>
                  </a:cubicBezTo>
                  <a:cubicBezTo>
                    <a:pt x="109481" y="36051"/>
                    <a:pt x="109481" y="18715"/>
                    <a:pt x="90004" y="8023"/>
                  </a:cubicBezTo>
                  <a:cubicBezTo>
                    <a:pt x="80266" y="2675"/>
                    <a:pt x="67502" y="1"/>
                    <a:pt x="54738" y="1"/>
                  </a:cubicBezTo>
                  <a:close/>
                </a:path>
              </a:pathLst>
            </a:custGeom>
            <a:solidFill>
              <a:srgbClr val="000000">
                <a:alpha val="32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4" name="Google Shape;604;p28">
              <a:extLst>
                <a:ext uri="{FF2B5EF4-FFF2-40B4-BE49-F238E27FC236}">
                  <a16:creationId xmlns:a16="http://schemas.microsoft.com/office/drawing/2014/main" id="{2E2FE231-1C02-3A17-D10F-78A7B5312A0F}"/>
                </a:ext>
              </a:extLst>
            </p:cNvPr>
            <p:cNvGrpSpPr/>
            <p:nvPr/>
          </p:nvGrpSpPr>
          <p:grpSpPr>
            <a:xfrm>
              <a:off x="3187740" y="1097969"/>
              <a:ext cx="1358252" cy="2247481"/>
              <a:chOff x="1653252" y="1265245"/>
              <a:chExt cx="1608731" cy="2661945"/>
            </a:xfrm>
          </p:grpSpPr>
          <p:sp>
            <p:nvSpPr>
              <p:cNvPr id="468" name="Google Shape;605;p28">
                <a:extLst>
                  <a:ext uri="{FF2B5EF4-FFF2-40B4-BE49-F238E27FC236}">
                    <a16:creationId xmlns:a16="http://schemas.microsoft.com/office/drawing/2014/main" id="{7A35D90E-3A2E-CBCC-BA65-B100E636AA01}"/>
                  </a:ext>
                </a:extLst>
              </p:cNvPr>
              <p:cNvSpPr/>
              <p:nvPr/>
            </p:nvSpPr>
            <p:spPr>
              <a:xfrm>
                <a:off x="1653252" y="3010960"/>
                <a:ext cx="1287405" cy="739572"/>
              </a:xfrm>
              <a:custGeom>
                <a:avLst/>
                <a:gdLst/>
                <a:ahLst/>
                <a:cxnLst/>
                <a:rect l="l" t="t" r="r" b="b"/>
                <a:pathLst>
                  <a:path w="25434" h="14611" extrusionOk="0">
                    <a:moveTo>
                      <a:pt x="22128" y="1"/>
                    </a:moveTo>
                    <a:cubicBezTo>
                      <a:pt x="21958" y="1"/>
                      <a:pt x="21789" y="37"/>
                      <a:pt x="21659" y="110"/>
                    </a:cubicBezTo>
                    <a:lnTo>
                      <a:pt x="258" y="12469"/>
                    </a:lnTo>
                    <a:cubicBezTo>
                      <a:pt x="0" y="12618"/>
                      <a:pt x="0" y="12859"/>
                      <a:pt x="258" y="13009"/>
                    </a:cubicBezTo>
                    <a:lnTo>
                      <a:pt x="2835" y="14498"/>
                    </a:lnTo>
                    <a:cubicBezTo>
                      <a:pt x="2964" y="14573"/>
                      <a:pt x="3134" y="14610"/>
                      <a:pt x="3304" y="14610"/>
                    </a:cubicBezTo>
                    <a:cubicBezTo>
                      <a:pt x="3474" y="14610"/>
                      <a:pt x="3644" y="14573"/>
                      <a:pt x="3774" y="14498"/>
                    </a:cubicBezTo>
                    <a:lnTo>
                      <a:pt x="25175" y="2139"/>
                    </a:lnTo>
                    <a:cubicBezTo>
                      <a:pt x="25433" y="1990"/>
                      <a:pt x="25433" y="1749"/>
                      <a:pt x="25175" y="1599"/>
                    </a:cubicBezTo>
                    <a:lnTo>
                      <a:pt x="22598" y="110"/>
                    </a:lnTo>
                    <a:cubicBezTo>
                      <a:pt x="22467" y="37"/>
                      <a:pt x="22297" y="1"/>
                      <a:pt x="22128" y="1"/>
                    </a:cubicBezTo>
                    <a:close/>
                  </a:path>
                </a:pathLst>
              </a:custGeom>
              <a:solidFill>
                <a:srgbClr val="000000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606;p28">
                <a:extLst>
                  <a:ext uri="{FF2B5EF4-FFF2-40B4-BE49-F238E27FC236}">
                    <a16:creationId xmlns:a16="http://schemas.microsoft.com/office/drawing/2014/main" id="{25C22DA7-EB45-EACB-C81D-D6033C5665AC}"/>
                  </a:ext>
                </a:extLst>
              </p:cNvPr>
              <p:cNvSpPr/>
              <p:nvPr/>
            </p:nvSpPr>
            <p:spPr>
              <a:xfrm>
                <a:off x="2958632" y="1674994"/>
                <a:ext cx="303351" cy="394614"/>
              </a:xfrm>
              <a:custGeom>
                <a:avLst/>
                <a:gdLst/>
                <a:ahLst/>
                <a:cxnLst/>
                <a:rect l="l" t="t" r="r" b="b"/>
                <a:pathLst>
                  <a:path w="5993" h="7796" extrusionOk="0">
                    <a:moveTo>
                      <a:pt x="5786" y="0"/>
                    </a:moveTo>
                    <a:cubicBezTo>
                      <a:pt x="5735" y="0"/>
                      <a:pt x="5678" y="17"/>
                      <a:pt x="5618" y="52"/>
                    </a:cubicBezTo>
                    <a:lnTo>
                      <a:pt x="1674" y="2329"/>
                    </a:lnTo>
                    <a:cubicBezTo>
                      <a:pt x="1467" y="2448"/>
                      <a:pt x="1301" y="2737"/>
                      <a:pt x="1301" y="2978"/>
                    </a:cubicBezTo>
                    <a:lnTo>
                      <a:pt x="1301" y="4597"/>
                    </a:lnTo>
                    <a:lnTo>
                      <a:pt x="151" y="5790"/>
                    </a:lnTo>
                    <a:cubicBezTo>
                      <a:pt x="1" y="5947"/>
                      <a:pt x="33" y="6056"/>
                      <a:pt x="216" y="6056"/>
                    </a:cubicBezTo>
                    <a:cubicBezTo>
                      <a:pt x="236" y="6056"/>
                      <a:pt x="257" y="6055"/>
                      <a:pt x="281" y="6052"/>
                    </a:cubicBezTo>
                    <a:lnTo>
                      <a:pt x="1301" y="5933"/>
                    </a:lnTo>
                    <a:lnTo>
                      <a:pt x="1301" y="7527"/>
                    </a:lnTo>
                    <a:cubicBezTo>
                      <a:pt x="1301" y="7697"/>
                      <a:pt x="1385" y="7796"/>
                      <a:pt x="1508" y="7796"/>
                    </a:cubicBezTo>
                    <a:cubicBezTo>
                      <a:pt x="1558" y="7796"/>
                      <a:pt x="1615" y="7780"/>
                      <a:pt x="1674" y="7745"/>
                    </a:cubicBezTo>
                    <a:lnTo>
                      <a:pt x="5618" y="5467"/>
                    </a:lnTo>
                    <a:cubicBezTo>
                      <a:pt x="5825" y="5348"/>
                      <a:pt x="5992" y="5056"/>
                      <a:pt x="5992" y="4818"/>
                    </a:cubicBezTo>
                    <a:lnTo>
                      <a:pt x="5992" y="265"/>
                    </a:lnTo>
                    <a:cubicBezTo>
                      <a:pt x="5992" y="97"/>
                      <a:pt x="5908" y="0"/>
                      <a:pt x="5786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70" name="Google Shape;607;p28">
                <a:extLst>
                  <a:ext uri="{FF2B5EF4-FFF2-40B4-BE49-F238E27FC236}">
                    <a16:creationId xmlns:a16="http://schemas.microsoft.com/office/drawing/2014/main" id="{FED94BC0-FC66-B757-A616-4832B2ADB9C3}"/>
                  </a:ext>
                </a:extLst>
              </p:cNvPr>
              <p:cNvSpPr/>
              <p:nvPr/>
            </p:nvSpPr>
            <p:spPr>
              <a:xfrm>
                <a:off x="3072117" y="1756451"/>
                <a:ext cx="153523" cy="210518"/>
              </a:xfrm>
              <a:custGeom>
                <a:avLst/>
                <a:gdLst/>
                <a:ahLst/>
                <a:cxnLst/>
                <a:rect l="l" t="t" r="r" b="b"/>
                <a:pathLst>
                  <a:path w="3033" h="4159" extrusionOk="0">
                    <a:moveTo>
                      <a:pt x="3032" y="1"/>
                    </a:moveTo>
                    <a:lnTo>
                      <a:pt x="1595" y="2499"/>
                    </a:lnTo>
                    <a:cubicBezTo>
                      <a:pt x="1560" y="2560"/>
                      <a:pt x="1514" y="2597"/>
                      <a:pt x="1472" y="2597"/>
                    </a:cubicBezTo>
                    <a:cubicBezTo>
                      <a:pt x="1460" y="2597"/>
                      <a:pt x="1449" y="2594"/>
                      <a:pt x="1438" y="2588"/>
                    </a:cubicBezTo>
                    <a:lnTo>
                      <a:pt x="0" y="1751"/>
                    </a:lnTo>
                    <a:lnTo>
                      <a:pt x="0" y="4020"/>
                    </a:lnTo>
                    <a:cubicBezTo>
                      <a:pt x="0" y="4106"/>
                      <a:pt x="35" y="4159"/>
                      <a:pt x="84" y="4159"/>
                    </a:cubicBezTo>
                    <a:cubicBezTo>
                      <a:pt x="98" y="4159"/>
                      <a:pt x="113" y="4154"/>
                      <a:pt x="129" y="4145"/>
                    </a:cubicBezTo>
                    <a:lnTo>
                      <a:pt x="2903" y="2540"/>
                    </a:lnTo>
                    <a:cubicBezTo>
                      <a:pt x="2975" y="2499"/>
                      <a:pt x="3032" y="2377"/>
                      <a:pt x="3032" y="2269"/>
                    </a:cubicBezTo>
                    <a:lnTo>
                      <a:pt x="303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608;p28">
                <a:extLst>
                  <a:ext uri="{FF2B5EF4-FFF2-40B4-BE49-F238E27FC236}">
                    <a16:creationId xmlns:a16="http://schemas.microsoft.com/office/drawing/2014/main" id="{DC337264-6D6E-EBC1-98A3-9BF6C417068A}"/>
                  </a:ext>
                </a:extLst>
              </p:cNvPr>
              <p:cNvSpPr/>
              <p:nvPr/>
            </p:nvSpPr>
            <p:spPr>
              <a:xfrm>
                <a:off x="3072117" y="1741823"/>
                <a:ext cx="153523" cy="128973"/>
              </a:xfrm>
              <a:custGeom>
                <a:avLst/>
                <a:gdLst/>
                <a:ahLst/>
                <a:cxnLst/>
                <a:rect l="l" t="t" r="r" b="b"/>
                <a:pathLst>
                  <a:path w="3033" h="2548" extrusionOk="0">
                    <a:moveTo>
                      <a:pt x="3032" y="0"/>
                    </a:moveTo>
                    <a:lnTo>
                      <a:pt x="0" y="1751"/>
                    </a:lnTo>
                    <a:lnTo>
                      <a:pt x="1441" y="2540"/>
                    </a:lnTo>
                    <a:cubicBezTo>
                      <a:pt x="1451" y="2545"/>
                      <a:pt x="1461" y="2548"/>
                      <a:pt x="1471" y="2548"/>
                    </a:cubicBezTo>
                    <a:cubicBezTo>
                      <a:pt x="1511" y="2548"/>
                      <a:pt x="1557" y="2514"/>
                      <a:pt x="1595" y="2452"/>
                    </a:cubicBezTo>
                    <a:lnTo>
                      <a:pt x="303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609;p28">
                <a:extLst>
                  <a:ext uri="{FF2B5EF4-FFF2-40B4-BE49-F238E27FC236}">
                    <a16:creationId xmlns:a16="http://schemas.microsoft.com/office/drawing/2014/main" id="{5A0C5F4E-0F2D-8166-0551-E524B862A179}"/>
                  </a:ext>
                </a:extLst>
              </p:cNvPr>
              <p:cNvSpPr/>
              <p:nvPr/>
            </p:nvSpPr>
            <p:spPr>
              <a:xfrm>
                <a:off x="2958632" y="2084644"/>
                <a:ext cx="303351" cy="394715"/>
              </a:xfrm>
              <a:custGeom>
                <a:avLst/>
                <a:gdLst/>
                <a:ahLst/>
                <a:cxnLst/>
                <a:rect l="l" t="t" r="r" b="b"/>
                <a:pathLst>
                  <a:path w="5993" h="7798" extrusionOk="0">
                    <a:moveTo>
                      <a:pt x="5787" y="1"/>
                    </a:moveTo>
                    <a:cubicBezTo>
                      <a:pt x="5736" y="1"/>
                      <a:pt x="5679" y="18"/>
                      <a:pt x="5618" y="54"/>
                    </a:cubicBezTo>
                    <a:lnTo>
                      <a:pt x="1674" y="2328"/>
                    </a:lnTo>
                    <a:cubicBezTo>
                      <a:pt x="1467" y="2450"/>
                      <a:pt x="1301" y="2739"/>
                      <a:pt x="1301" y="2980"/>
                    </a:cubicBezTo>
                    <a:lnTo>
                      <a:pt x="1301" y="4599"/>
                    </a:lnTo>
                    <a:lnTo>
                      <a:pt x="151" y="5792"/>
                    </a:lnTo>
                    <a:cubicBezTo>
                      <a:pt x="1" y="5948"/>
                      <a:pt x="33" y="6058"/>
                      <a:pt x="216" y="6058"/>
                    </a:cubicBezTo>
                    <a:cubicBezTo>
                      <a:pt x="236" y="6058"/>
                      <a:pt x="258" y="6057"/>
                      <a:pt x="281" y="6054"/>
                    </a:cubicBezTo>
                    <a:lnTo>
                      <a:pt x="1301" y="5935"/>
                    </a:lnTo>
                    <a:lnTo>
                      <a:pt x="1301" y="7529"/>
                    </a:lnTo>
                    <a:cubicBezTo>
                      <a:pt x="1301" y="7699"/>
                      <a:pt x="1385" y="7798"/>
                      <a:pt x="1508" y="7798"/>
                    </a:cubicBezTo>
                    <a:cubicBezTo>
                      <a:pt x="1558" y="7798"/>
                      <a:pt x="1615" y="7782"/>
                      <a:pt x="1674" y="7747"/>
                    </a:cubicBezTo>
                    <a:lnTo>
                      <a:pt x="5618" y="5469"/>
                    </a:lnTo>
                    <a:cubicBezTo>
                      <a:pt x="5825" y="5350"/>
                      <a:pt x="5992" y="5058"/>
                      <a:pt x="5992" y="4820"/>
                    </a:cubicBezTo>
                    <a:lnTo>
                      <a:pt x="5992" y="267"/>
                    </a:lnTo>
                    <a:cubicBezTo>
                      <a:pt x="5992" y="99"/>
                      <a:pt x="5909" y="1"/>
                      <a:pt x="5787" y="1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610;p28">
                <a:extLst>
                  <a:ext uri="{FF2B5EF4-FFF2-40B4-BE49-F238E27FC236}">
                    <a16:creationId xmlns:a16="http://schemas.microsoft.com/office/drawing/2014/main" id="{D527E12B-A6FD-8226-A954-4D5ADFB7337D}"/>
                  </a:ext>
                </a:extLst>
              </p:cNvPr>
              <p:cNvSpPr/>
              <p:nvPr/>
            </p:nvSpPr>
            <p:spPr>
              <a:xfrm>
                <a:off x="3059361" y="2184424"/>
                <a:ext cx="172656" cy="193156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16" extrusionOk="0">
                    <a:moveTo>
                      <a:pt x="1704" y="953"/>
                    </a:moveTo>
                    <a:lnTo>
                      <a:pt x="2258" y="1466"/>
                    </a:lnTo>
                    <a:lnTo>
                      <a:pt x="1976" y="1626"/>
                    </a:lnTo>
                    <a:lnTo>
                      <a:pt x="1976" y="2500"/>
                    </a:lnTo>
                    <a:lnTo>
                      <a:pt x="1432" y="2816"/>
                    </a:lnTo>
                    <a:lnTo>
                      <a:pt x="1432" y="1942"/>
                    </a:lnTo>
                    <a:lnTo>
                      <a:pt x="1150" y="2105"/>
                    </a:lnTo>
                    <a:lnTo>
                      <a:pt x="1704" y="953"/>
                    </a:lnTo>
                    <a:close/>
                    <a:moveTo>
                      <a:pt x="2503" y="1"/>
                    </a:moveTo>
                    <a:cubicBezTo>
                      <a:pt x="2435" y="1"/>
                      <a:pt x="2362" y="21"/>
                      <a:pt x="2285" y="65"/>
                    </a:cubicBezTo>
                    <a:cubicBezTo>
                      <a:pt x="2126" y="158"/>
                      <a:pt x="1983" y="365"/>
                      <a:pt x="1897" y="603"/>
                    </a:cubicBezTo>
                    <a:cubicBezTo>
                      <a:pt x="1852" y="265"/>
                      <a:pt x="1687" y="64"/>
                      <a:pt x="1467" y="64"/>
                    </a:cubicBezTo>
                    <a:cubicBezTo>
                      <a:pt x="1391" y="64"/>
                      <a:pt x="1310" y="88"/>
                      <a:pt x="1224" y="137"/>
                    </a:cubicBezTo>
                    <a:cubicBezTo>
                      <a:pt x="813" y="375"/>
                      <a:pt x="480" y="1082"/>
                      <a:pt x="480" y="1718"/>
                    </a:cubicBezTo>
                    <a:lnTo>
                      <a:pt x="480" y="2303"/>
                    </a:lnTo>
                    <a:lnTo>
                      <a:pt x="477" y="2306"/>
                    </a:lnTo>
                    <a:cubicBezTo>
                      <a:pt x="215" y="2455"/>
                      <a:pt x="0" y="2904"/>
                      <a:pt x="0" y="3309"/>
                    </a:cubicBezTo>
                    <a:cubicBezTo>
                      <a:pt x="0" y="3622"/>
                      <a:pt x="129" y="3816"/>
                      <a:pt x="309" y="3816"/>
                    </a:cubicBezTo>
                    <a:cubicBezTo>
                      <a:pt x="361" y="3816"/>
                      <a:pt x="418" y="3799"/>
                      <a:pt x="477" y="3765"/>
                    </a:cubicBezTo>
                    <a:lnTo>
                      <a:pt x="2934" y="2347"/>
                    </a:lnTo>
                    <a:cubicBezTo>
                      <a:pt x="3196" y="2194"/>
                      <a:pt x="3411" y="1745"/>
                      <a:pt x="3411" y="1341"/>
                    </a:cubicBezTo>
                    <a:cubicBezTo>
                      <a:pt x="3411" y="1029"/>
                      <a:pt x="3281" y="834"/>
                      <a:pt x="3101" y="834"/>
                    </a:cubicBezTo>
                    <a:cubicBezTo>
                      <a:pt x="3049" y="834"/>
                      <a:pt x="2993" y="850"/>
                      <a:pt x="2934" y="885"/>
                    </a:cubicBezTo>
                    <a:lnTo>
                      <a:pt x="2907" y="898"/>
                    </a:lnTo>
                    <a:lnTo>
                      <a:pt x="2907" y="664"/>
                    </a:lnTo>
                    <a:cubicBezTo>
                      <a:pt x="2907" y="252"/>
                      <a:pt x="2739" y="1"/>
                      <a:pt x="25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611;p28">
                <a:extLst>
                  <a:ext uri="{FF2B5EF4-FFF2-40B4-BE49-F238E27FC236}">
                    <a16:creationId xmlns:a16="http://schemas.microsoft.com/office/drawing/2014/main" id="{48654F98-5479-4C00-70E9-6EB355EE434E}"/>
                  </a:ext>
                </a:extLst>
              </p:cNvPr>
              <p:cNvSpPr/>
              <p:nvPr/>
            </p:nvSpPr>
            <p:spPr>
              <a:xfrm>
                <a:off x="2958632" y="1265245"/>
                <a:ext cx="303351" cy="394665"/>
              </a:xfrm>
              <a:custGeom>
                <a:avLst/>
                <a:gdLst/>
                <a:ahLst/>
                <a:cxnLst/>
                <a:rect l="l" t="t" r="r" b="b"/>
                <a:pathLst>
                  <a:path w="5993" h="7797" extrusionOk="0">
                    <a:moveTo>
                      <a:pt x="5785" y="0"/>
                    </a:moveTo>
                    <a:cubicBezTo>
                      <a:pt x="5735" y="0"/>
                      <a:pt x="5678" y="17"/>
                      <a:pt x="5618" y="51"/>
                    </a:cubicBezTo>
                    <a:lnTo>
                      <a:pt x="1674" y="2330"/>
                    </a:lnTo>
                    <a:cubicBezTo>
                      <a:pt x="1467" y="2448"/>
                      <a:pt x="1301" y="2738"/>
                      <a:pt x="1301" y="2978"/>
                    </a:cubicBezTo>
                    <a:lnTo>
                      <a:pt x="1301" y="4597"/>
                    </a:lnTo>
                    <a:lnTo>
                      <a:pt x="151" y="5790"/>
                    </a:lnTo>
                    <a:cubicBezTo>
                      <a:pt x="1" y="5947"/>
                      <a:pt x="33" y="6056"/>
                      <a:pt x="216" y="6056"/>
                    </a:cubicBezTo>
                    <a:cubicBezTo>
                      <a:pt x="236" y="6056"/>
                      <a:pt x="257" y="6055"/>
                      <a:pt x="281" y="6052"/>
                    </a:cubicBezTo>
                    <a:lnTo>
                      <a:pt x="1301" y="5933"/>
                    </a:lnTo>
                    <a:lnTo>
                      <a:pt x="1301" y="7527"/>
                    </a:lnTo>
                    <a:cubicBezTo>
                      <a:pt x="1301" y="7698"/>
                      <a:pt x="1384" y="7796"/>
                      <a:pt x="1507" y="7796"/>
                    </a:cubicBezTo>
                    <a:cubicBezTo>
                      <a:pt x="1557" y="7796"/>
                      <a:pt x="1614" y="7780"/>
                      <a:pt x="1674" y="7745"/>
                    </a:cubicBezTo>
                    <a:lnTo>
                      <a:pt x="5618" y="5467"/>
                    </a:lnTo>
                    <a:cubicBezTo>
                      <a:pt x="5825" y="5349"/>
                      <a:pt x="5992" y="5056"/>
                      <a:pt x="5992" y="4818"/>
                    </a:cubicBezTo>
                    <a:lnTo>
                      <a:pt x="5992" y="269"/>
                    </a:lnTo>
                    <a:cubicBezTo>
                      <a:pt x="5992" y="98"/>
                      <a:pt x="5908" y="0"/>
                      <a:pt x="5785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612;p28">
                <a:extLst>
                  <a:ext uri="{FF2B5EF4-FFF2-40B4-BE49-F238E27FC236}">
                    <a16:creationId xmlns:a16="http://schemas.microsoft.com/office/drawing/2014/main" id="{8EB81DC1-878A-4993-BBEB-9C2AF6D5CA86}"/>
                  </a:ext>
                </a:extLst>
              </p:cNvPr>
              <p:cNvSpPr/>
              <p:nvPr/>
            </p:nvSpPr>
            <p:spPr>
              <a:xfrm>
                <a:off x="3063866" y="1343968"/>
                <a:ext cx="162128" cy="215226"/>
              </a:xfrm>
              <a:custGeom>
                <a:avLst/>
                <a:gdLst/>
                <a:ahLst/>
                <a:cxnLst/>
                <a:rect l="l" t="t" r="r" b="b"/>
                <a:pathLst>
                  <a:path w="3203" h="4252" extrusionOk="0">
                    <a:moveTo>
                      <a:pt x="1915" y="1214"/>
                    </a:moveTo>
                    <a:cubicBezTo>
                      <a:pt x="1923" y="1214"/>
                      <a:pt x="1930" y="1214"/>
                      <a:pt x="1938" y="1214"/>
                    </a:cubicBezTo>
                    <a:lnTo>
                      <a:pt x="1965" y="1214"/>
                    </a:lnTo>
                    <a:cubicBezTo>
                      <a:pt x="1968" y="1218"/>
                      <a:pt x="1975" y="1218"/>
                      <a:pt x="1979" y="1218"/>
                    </a:cubicBezTo>
                    <a:cubicBezTo>
                      <a:pt x="2098" y="1235"/>
                      <a:pt x="2196" y="1306"/>
                      <a:pt x="2254" y="1435"/>
                    </a:cubicBezTo>
                    <a:cubicBezTo>
                      <a:pt x="2404" y="1765"/>
                      <a:pt x="2233" y="2343"/>
                      <a:pt x="1873" y="2724"/>
                    </a:cubicBezTo>
                    <a:cubicBezTo>
                      <a:pt x="1720" y="2883"/>
                      <a:pt x="1560" y="2982"/>
                      <a:pt x="1414" y="3019"/>
                    </a:cubicBezTo>
                    <a:cubicBezTo>
                      <a:pt x="1408" y="3023"/>
                      <a:pt x="1400" y="3023"/>
                      <a:pt x="1394" y="3026"/>
                    </a:cubicBezTo>
                    <a:cubicBezTo>
                      <a:pt x="1390" y="3026"/>
                      <a:pt x="1387" y="3026"/>
                      <a:pt x="1380" y="3030"/>
                    </a:cubicBezTo>
                    <a:cubicBezTo>
                      <a:pt x="1370" y="3030"/>
                      <a:pt x="1359" y="3033"/>
                      <a:pt x="1350" y="3033"/>
                    </a:cubicBezTo>
                    <a:cubicBezTo>
                      <a:pt x="1339" y="3036"/>
                      <a:pt x="1326" y="3036"/>
                      <a:pt x="1312" y="3036"/>
                    </a:cubicBezTo>
                    <a:lnTo>
                      <a:pt x="1292" y="3036"/>
                    </a:lnTo>
                    <a:cubicBezTo>
                      <a:pt x="1290" y="3038"/>
                      <a:pt x="1288" y="3039"/>
                      <a:pt x="1287" y="3039"/>
                    </a:cubicBezTo>
                    <a:cubicBezTo>
                      <a:pt x="1285" y="3039"/>
                      <a:pt x="1284" y="3038"/>
                      <a:pt x="1282" y="3036"/>
                    </a:cubicBezTo>
                    <a:cubicBezTo>
                      <a:pt x="1135" y="3036"/>
                      <a:pt x="1017" y="2961"/>
                      <a:pt x="948" y="2815"/>
                    </a:cubicBezTo>
                    <a:cubicBezTo>
                      <a:pt x="924" y="2761"/>
                      <a:pt x="907" y="2696"/>
                      <a:pt x="901" y="2632"/>
                    </a:cubicBezTo>
                    <a:cubicBezTo>
                      <a:pt x="898" y="2597"/>
                      <a:pt x="894" y="2564"/>
                      <a:pt x="894" y="2530"/>
                    </a:cubicBezTo>
                    <a:cubicBezTo>
                      <a:pt x="898" y="2210"/>
                      <a:pt x="1061" y="1812"/>
                      <a:pt x="1332" y="1527"/>
                    </a:cubicBezTo>
                    <a:cubicBezTo>
                      <a:pt x="1417" y="1435"/>
                      <a:pt x="1510" y="1364"/>
                      <a:pt x="1598" y="1312"/>
                    </a:cubicBezTo>
                    <a:cubicBezTo>
                      <a:pt x="1629" y="1292"/>
                      <a:pt x="1659" y="1279"/>
                      <a:pt x="1686" y="1265"/>
                    </a:cubicBezTo>
                    <a:cubicBezTo>
                      <a:pt x="1766" y="1231"/>
                      <a:pt x="1843" y="1214"/>
                      <a:pt x="1915" y="1214"/>
                    </a:cubicBezTo>
                    <a:close/>
                    <a:moveTo>
                      <a:pt x="2404" y="0"/>
                    </a:moveTo>
                    <a:lnTo>
                      <a:pt x="2053" y="35"/>
                    </a:lnTo>
                    <a:cubicBezTo>
                      <a:pt x="2020" y="38"/>
                      <a:pt x="1985" y="61"/>
                      <a:pt x="1975" y="88"/>
                    </a:cubicBezTo>
                    <a:lnTo>
                      <a:pt x="1785" y="602"/>
                    </a:lnTo>
                    <a:cubicBezTo>
                      <a:pt x="1775" y="626"/>
                      <a:pt x="1740" y="660"/>
                      <a:pt x="1706" y="673"/>
                    </a:cubicBezTo>
                    <a:cubicBezTo>
                      <a:pt x="1635" y="711"/>
                      <a:pt x="1563" y="752"/>
                      <a:pt x="1489" y="802"/>
                    </a:cubicBezTo>
                    <a:cubicBezTo>
                      <a:pt x="1475" y="811"/>
                      <a:pt x="1459" y="816"/>
                      <a:pt x="1445" y="816"/>
                    </a:cubicBezTo>
                    <a:cubicBezTo>
                      <a:pt x="1432" y="816"/>
                      <a:pt x="1421" y="812"/>
                      <a:pt x="1414" y="802"/>
                    </a:cubicBezTo>
                    <a:lnTo>
                      <a:pt x="1234" y="527"/>
                    </a:lnTo>
                    <a:cubicBezTo>
                      <a:pt x="1228" y="520"/>
                      <a:pt x="1220" y="517"/>
                      <a:pt x="1211" y="517"/>
                    </a:cubicBezTo>
                    <a:cubicBezTo>
                      <a:pt x="1198" y="517"/>
                      <a:pt x="1183" y="523"/>
                      <a:pt x="1169" y="537"/>
                    </a:cubicBezTo>
                    <a:lnTo>
                      <a:pt x="782" y="945"/>
                    </a:lnTo>
                    <a:cubicBezTo>
                      <a:pt x="758" y="970"/>
                      <a:pt x="744" y="1006"/>
                      <a:pt x="752" y="1031"/>
                    </a:cubicBezTo>
                    <a:lnTo>
                      <a:pt x="860" y="1394"/>
                    </a:lnTo>
                    <a:cubicBezTo>
                      <a:pt x="867" y="1418"/>
                      <a:pt x="857" y="1455"/>
                      <a:pt x="840" y="1483"/>
                    </a:cubicBezTo>
                    <a:cubicBezTo>
                      <a:pt x="775" y="1582"/>
                      <a:pt x="714" y="1687"/>
                      <a:pt x="663" y="1792"/>
                    </a:cubicBezTo>
                    <a:cubicBezTo>
                      <a:pt x="650" y="1816"/>
                      <a:pt x="612" y="1847"/>
                      <a:pt x="578" y="1853"/>
                    </a:cubicBezTo>
                    <a:lnTo>
                      <a:pt x="248" y="1932"/>
                    </a:lnTo>
                    <a:cubicBezTo>
                      <a:pt x="214" y="1941"/>
                      <a:pt x="180" y="1969"/>
                      <a:pt x="173" y="1996"/>
                    </a:cubicBezTo>
                    <a:lnTo>
                      <a:pt x="7" y="2557"/>
                    </a:lnTo>
                    <a:cubicBezTo>
                      <a:pt x="0" y="2581"/>
                      <a:pt x="17" y="2605"/>
                      <a:pt x="47" y="2605"/>
                    </a:cubicBezTo>
                    <a:lnTo>
                      <a:pt x="350" y="2622"/>
                    </a:lnTo>
                    <a:cubicBezTo>
                      <a:pt x="380" y="2625"/>
                      <a:pt x="405" y="2646"/>
                      <a:pt x="401" y="2672"/>
                    </a:cubicBezTo>
                    <a:cubicBezTo>
                      <a:pt x="391" y="2774"/>
                      <a:pt x="391" y="2870"/>
                      <a:pt x="401" y="2965"/>
                    </a:cubicBezTo>
                    <a:cubicBezTo>
                      <a:pt x="405" y="2989"/>
                      <a:pt x="388" y="3026"/>
                      <a:pt x="367" y="3054"/>
                    </a:cubicBezTo>
                    <a:lnTo>
                      <a:pt x="30" y="3462"/>
                    </a:lnTo>
                    <a:cubicBezTo>
                      <a:pt x="10" y="3485"/>
                      <a:pt x="0" y="3523"/>
                      <a:pt x="10" y="3546"/>
                    </a:cubicBezTo>
                    <a:lnTo>
                      <a:pt x="170" y="3900"/>
                    </a:lnTo>
                    <a:cubicBezTo>
                      <a:pt x="173" y="3903"/>
                      <a:pt x="176" y="3907"/>
                      <a:pt x="180" y="3910"/>
                    </a:cubicBezTo>
                    <a:cubicBezTo>
                      <a:pt x="184" y="3914"/>
                      <a:pt x="190" y="3914"/>
                      <a:pt x="193" y="3914"/>
                    </a:cubicBezTo>
                    <a:cubicBezTo>
                      <a:pt x="207" y="3914"/>
                      <a:pt x="221" y="3907"/>
                      <a:pt x="234" y="3896"/>
                    </a:cubicBezTo>
                    <a:lnTo>
                      <a:pt x="595" y="3567"/>
                    </a:lnTo>
                    <a:cubicBezTo>
                      <a:pt x="610" y="3552"/>
                      <a:pt x="629" y="3544"/>
                      <a:pt x="646" y="3544"/>
                    </a:cubicBezTo>
                    <a:cubicBezTo>
                      <a:pt x="656" y="3544"/>
                      <a:pt x="666" y="3547"/>
                      <a:pt x="673" y="3553"/>
                    </a:cubicBezTo>
                    <a:cubicBezTo>
                      <a:pt x="717" y="3590"/>
                      <a:pt x="772" y="3621"/>
                      <a:pt x="826" y="3642"/>
                    </a:cubicBezTo>
                    <a:cubicBezTo>
                      <a:pt x="849" y="3652"/>
                      <a:pt x="867" y="3679"/>
                      <a:pt x="863" y="3706"/>
                    </a:cubicBezTo>
                    <a:lnTo>
                      <a:pt x="752" y="4209"/>
                    </a:lnTo>
                    <a:cubicBezTo>
                      <a:pt x="747" y="4223"/>
                      <a:pt x="755" y="4237"/>
                      <a:pt x="765" y="4243"/>
                    </a:cubicBezTo>
                    <a:lnTo>
                      <a:pt x="768" y="4243"/>
                    </a:lnTo>
                    <a:cubicBezTo>
                      <a:pt x="773" y="4248"/>
                      <a:pt x="780" y="4251"/>
                      <a:pt x="788" y="4251"/>
                    </a:cubicBezTo>
                    <a:cubicBezTo>
                      <a:pt x="791" y="4251"/>
                      <a:pt x="795" y="4251"/>
                      <a:pt x="799" y="4250"/>
                    </a:cubicBezTo>
                    <a:lnTo>
                      <a:pt x="1152" y="4216"/>
                    </a:lnTo>
                    <a:cubicBezTo>
                      <a:pt x="1183" y="4213"/>
                      <a:pt x="1221" y="4189"/>
                      <a:pt x="1227" y="4162"/>
                    </a:cubicBezTo>
                    <a:lnTo>
                      <a:pt x="1421" y="3652"/>
                    </a:lnTo>
                    <a:cubicBezTo>
                      <a:pt x="1431" y="3625"/>
                      <a:pt x="1465" y="3590"/>
                      <a:pt x="1496" y="3577"/>
                    </a:cubicBezTo>
                    <a:cubicBezTo>
                      <a:pt x="1533" y="3560"/>
                      <a:pt x="1571" y="3540"/>
                      <a:pt x="1608" y="3515"/>
                    </a:cubicBezTo>
                    <a:cubicBezTo>
                      <a:pt x="1645" y="3495"/>
                      <a:pt x="1679" y="3475"/>
                      <a:pt x="1714" y="3451"/>
                    </a:cubicBezTo>
                    <a:cubicBezTo>
                      <a:pt x="1730" y="3440"/>
                      <a:pt x="1747" y="3434"/>
                      <a:pt x="1762" y="3434"/>
                    </a:cubicBezTo>
                    <a:cubicBezTo>
                      <a:pt x="1775" y="3434"/>
                      <a:pt x="1785" y="3438"/>
                      <a:pt x="1792" y="3448"/>
                    </a:cubicBezTo>
                    <a:lnTo>
                      <a:pt x="1971" y="3723"/>
                    </a:lnTo>
                    <a:cubicBezTo>
                      <a:pt x="1971" y="3727"/>
                      <a:pt x="1975" y="3730"/>
                      <a:pt x="1979" y="3730"/>
                    </a:cubicBezTo>
                    <a:cubicBezTo>
                      <a:pt x="1983" y="3733"/>
                      <a:pt x="1988" y="3734"/>
                      <a:pt x="1994" y="3734"/>
                    </a:cubicBezTo>
                    <a:cubicBezTo>
                      <a:pt x="2006" y="3734"/>
                      <a:pt x="2023" y="3727"/>
                      <a:pt x="2037" y="3713"/>
                    </a:cubicBezTo>
                    <a:lnTo>
                      <a:pt x="2420" y="3305"/>
                    </a:lnTo>
                    <a:cubicBezTo>
                      <a:pt x="2445" y="3281"/>
                      <a:pt x="2458" y="3244"/>
                      <a:pt x="2451" y="3220"/>
                    </a:cubicBezTo>
                    <a:lnTo>
                      <a:pt x="2343" y="2856"/>
                    </a:lnTo>
                    <a:cubicBezTo>
                      <a:pt x="2339" y="2836"/>
                      <a:pt x="2346" y="2795"/>
                      <a:pt x="2363" y="2768"/>
                    </a:cubicBezTo>
                    <a:cubicBezTo>
                      <a:pt x="2431" y="2669"/>
                      <a:pt x="2489" y="2564"/>
                      <a:pt x="2543" y="2462"/>
                    </a:cubicBezTo>
                    <a:cubicBezTo>
                      <a:pt x="2553" y="2434"/>
                      <a:pt x="2591" y="2407"/>
                      <a:pt x="2624" y="2398"/>
                    </a:cubicBezTo>
                    <a:lnTo>
                      <a:pt x="2958" y="2319"/>
                    </a:lnTo>
                    <a:cubicBezTo>
                      <a:pt x="2988" y="2309"/>
                      <a:pt x="3022" y="2282"/>
                      <a:pt x="3032" y="2255"/>
                    </a:cubicBezTo>
                    <a:lnTo>
                      <a:pt x="3199" y="1697"/>
                    </a:lnTo>
                    <a:cubicBezTo>
                      <a:pt x="3203" y="1676"/>
                      <a:pt x="3195" y="1659"/>
                      <a:pt x="3179" y="1653"/>
                    </a:cubicBezTo>
                    <a:lnTo>
                      <a:pt x="3179" y="1649"/>
                    </a:lnTo>
                    <a:cubicBezTo>
                      <a:pt x="3172" y="1646"/>
                      <a:pt x="3165" y="1646"/>
                      <a:pt x="3154" y="1646"/>
                    </a:cubicBezTo>
                    <a:lnTo>
                      <a:pt x="2856" y="1629"/>
                    </a:lnTo>
                    <a:cubicBezTo>
                      <a:pt x="2825" y="1626"/>
                      <a:pt x="2801" y="1605"/>
                      <a:pt x="2804" y="1577"/>
                    </a:cubicBezTo>
                    <a:cubicBezTo>
                      <a:pt x="2808" y="1530"/>
                      <a:pt x="2812" y="1483"/>
                      <a:pt x="2812" y="1439"/>
                    </a:cubicBezTo>
                    <a:cubicBezTo>
                      <a:pt x="2812" y="1387"/>
                      <a:pt x="2808" y="1337"/>
                      <a:pt x="2804" y="1289"/>
                    </a:cubicBezTo>
                    <a:cubicBezTo>
                      <a:pt x="2801" y="1265"/>
                      <a:pt x="2815" y="1224"/>
                      <a:pt x="2835" y="1197"/>
                    </a:cubicBezTo>
                    <a:lnTo>
                      <a:pt x="3175" y="789"/>
                    </a:lnTo>
                    <a:cubicBezTo>
                      <a:pt x="3195" y="766"/>
                      <a:pt x="3203" y="728"/>
                      <a:pt x="3195" y="708"/>
                    </a:cubicBezTo>
                    <a:lnTo>
                      <a:pt x="3036" y="354"/>
                    </a:lnTo>
                    <a:cubicBezTo>
                      <a:pt x="3032" y="347"/>
                      <a:pt x="3029" y="344"/>
                      <a:pt x="3026" y="340"/>
                    </a:cubicBezTo>
                    <a:lnTo>
                      <a:pt x="3022" y="340"/>
                    </a:lnTo>
                    <a:cubicBezTo>
                      <a:pt x="3019" y="339"/>
                      <a:pt x="3015" y="338"/>
                      <a:pt x="3010" y="338"/>
                    </a:cubicBezTo>
                    <a:cubicBezTo>
                      <a:pt x="2998" y="338"/>
                      <a:pt x="2984" y="345"/>
                      <a:pt x="2971" y="358"/>
                    </a:cubicBezTo>
                    <a:lnTo>
                      <a:pt x="2611" y="684"/>
                    </a:lnTo>
                    <a:cubicBezTo>
                      <a:pt x="2596" y="699"/>
                      <a:pt x="2577" y="707"/>
                      <a:pt x="2559" y="707"/>
                    </a:cubicBezTo>
                    <a:cubicBezTo>
                      <a:pt x="2549" y="707"/>
                      <a:pt x="2539" y="704"/>
                      <a:pt x="2533" y="697"/>
                    </a:cubicBezTo>
                    <a:cubicBezTo>
                      <a:pt x="2485" y="660"/>
                      <a:pt x="2434" y="629"/>
                      <a:pt x="2379" y="609"/>
                    </a:cubicBezTo>
                    <a:cubicBezTo>
                      <a:pt x="2352" y="598"/>
                      <a:pt x="2335" y="571"/>
                      <a:pt x="2343" y="544"/>
                    </a:cubicBezTo>
                    <a:lnTo>
                      <a:pt x="2454" y="41"/>
                    </a:lnTo>
                    <a:cubicBezTo>
                      <a:pt x="2458" y="27"/>
                      <a:pt x="2451" y="14"/>
                      <a:pt x="2437" y="7"/>
                    </a:cubicBezTo>
                    <a:cubicBezTo>
                      <a:pt x="2431" y="0"/>
                      <a:pt x="2417" y="0"/>
                      <a:pt x="24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613;p28">
                <a:extLst>
                  <a:ext uri="{FF2B5EF4-FFF2-40B4-BE49-F238E27FC236}">
                    <a16:creationId xmlns:a16="http://schemas.microsoft.com/office/drawing/2014/main" id="{7077177E-A2D6-3A4A-B6FE-60C5980F1A61}"/>
                  </a:ext>
                </a:extLst>
              </p:cNvPr>
              <p:cNvSpPr/>
              <p:nvPr/>
            </p:nvSpPr>
            <p:spPr>
              <a:xfrm>
                <a:off x="1701238" y="1311775"/>
                <a:ext cx="1187790" cy="2384034"/>
              </a:xfrm>
              <a:custGeom>
                <a:avLst/>
                <a:gdLst/>
                <a:ahLst/>
                <a:cxnLst/>
                <a:rect l="l" t="t" r="r" b="b"/>
                <a:pathLst>
                  <a:path w="23466" h="47099" extrusionOk="0">
                    <a:moveTo>
                      <a:pt x="21266" y="0"/>
                    </a:moveTo>
                    <a:cubicBezTo>
                      <a:pt x="21096" y="0"/>
                      <a:pt x="20926" y="38"/>
                      <a:pt x="20797" y="112"/>
                    </a:cubicBezTo>
                    <a:lnTo>
                      <a:pt x="469" y="11849"/>
                    </a:lnTo>
                    <a:cubicBezTo>
                      <a:pt x="211" y="11998"/>
                      <a:pt x="0" y="12362"/>
                      <a:pt x="0" y="12658"/>
                    </a:cubicBezTo>
                    <a:lnTo>
                      <a:pt x="0" y="45446"/>
                    </a:lnTo>
                    <a:cubicBezTo>
                      <a:pt x="0" y="45741"/>
                      <a:pt x="211" y="46105"/>
                      <a:pt x="469" y="46255"/>
                    </a:cubicBezTo>
                    <a:lnTo>
                      <a:pt x="1731" y="46986"/>
                    </a:lnTo>
                    <a:cubicBezTo>
                      <a:pt x="1862" y="47061"/>
                      <a:pt x="2032" y="47098"/>
                      <a:pt x="2201" y="47098"/>
                    </a:cubicBezTo>
                    <a:cubicBezTo>
                      <a:pt x="2371" y="47098"/>
                      <a:pt x="2540" y="47061"/>
                      <a:pt x="2669" y="46986"/>
                    </a:cubicBezTo>
                    <a:lnTo>
                      <a:pt x="22996" y="35250"/>
                    </a:lnTo>
                    <a:cubicBezTo>
                      <a:pt x="23255" y="35101"/>
                      <a:pt x="23465" y="34737"/>
                      <a:pt x="23465" y="34437"/>
                    </a:cubicBezTo>
                    <a:lnTo>
                      <a:pt x="23465" y="1653"/>
                    </a:lnTo>
                    <a:cubicBezTo>
                      <a:pt x="23465" y="1353"/>
                      <a:pt x="23255" y="990"/>
                      <a:pt x="22996" y="840"/>
                    </a:cubicBezTo>
                    <a:lnTo>
                      <a:pt x="21735" y="112"/>
                    </a:lnTo>
                    <a:cubicBezTo>
                      <a:pt x="21606" y="38"/>
                      <a:pt x="21436" y="0"/>
                      <a:pt x="21266" y="0"/>
                    </a:cubicBezTo>
                    <a:close/>
                  </a:path>
                </a:pathLst>
              </a:custGeom>
              <a:solidFill>
                <a:srgbClr val="AE9F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614;p28">
                <a:extLst>
                  <a:ext uri="{FF2B5EF4-FFF2-40B4-BE49-F238E27FC236}">
                    <a16:creationId xmlns:a16="http://schemas.microsoft.com/office/drawing/2014/main" id="{8003706B-2ACC-149F-C400-602DF0A07A0A}"/>
                  </a:ext>
                </a:extLst>
              </p:cNvPr>
              <p:cNvSpPr/>
              <p:nvPr/>
            </p:nvSpPr>
            <p:spPr>
              <a:xfrm>
                <a:off x="1704629" y="1935942"/>
                <a:ext cx="456" cy="759"/>
              </a:xfrm>
              <a:custGeom>
                <a:avLst/>
                <a:gdLst/>
                <a:ahLst/>
                <a:cxnLst/>
                <a:rect l="l" t="t" r="r" b="b"/>
                <a:pathLst>
                  <a:path w="9" h="15" extrusionOk="0">
                    <a:moveTo>
                      <a:pt x="1" y="14"/>
                    </a:moveTo>
                    <a:cubicBezTo>
                      <a:pt x="1" y="11"/>
                      <a:pt x="5" y="8"/>
                      <a:pt x="8" y="0"/>
                    </a:cubicBezTo>
                    <a:cubicBezTo>
                      <a:pt x="5" y="8"/>
                      <a:pt x="1" y="11"/>
                      <a:pt x="1" y="14"/>
                    </a:cubicBezTo>
                    <a:close/>
                  </a:path>
                </a:pathLst>
              </a:custGeom>
              <a:solidFill>
                <a:srgbClr val="27D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615;p28">
                <a:extLst>
                  <a:ext uri="{FF2B5EF4-FFF2-40B4-BE49-F238E27FC236}">
                    <a16:creationId xmlns:a16="http://schemas.microsoft.com/office/drawing/2014/main" id="{57AF3672-77BF-AC1A-33E2-FA7202DE5F07}"/>
                  </a:ext>
                </a:extLst>
              </p:cNvPr>
              <p:cNvSpPr/>
              <p:nvPr/>
            </p:nvSpPr>
            <p:spPr>
              <a:xfrm>
                <a:off x="1702402" y="1936650"/>
                <a:ext cx="2278" cy="7238"/>
              </a:xfrm>
              <a:custGeom>
                <a:avLst/>
                <a:gdLst/>
                <a:ahLst/>
                <a:cxnLst/>
                <a:rect l="l" t="t" r="r" b="b"/>
                <a:pathLst>
                  <a:path w="45" h="143" extrusionOk="0">
                    <a:moveTo>
                      <a:pt x="1" y="143"/>
                    </a:moveTo>
                    <a:cubicBezTo>
                      <a:pt x="11" y="96"/>
                      <a:pt x="24" y="48"/>
                      <a:pt x="45" y="0"/>
                    </a:cubicBezTo>
                    <a:cubicBezTo>
                      <a:pt x="24" y="48"/>
                      <a:pt x="11" y="96"/>
                      <a:pt x="1" y="143"/>
                    </a:cubicBezTo>
                    <a:close/>
                  </a:path>
                </a:pathLst>
              </a:custGeom>
              <a:solidFill>
                <a:srgbClr val="27D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616;p28">
                <a:extLst>
                  <a:ext uri="{FF2B5EF4-FFF2-40B4-BE49-F238E27FC236}">
                    <a16:creationId xmlns:a16="http://schemas.microsoft.com/office/drawing/2014/main" id="{2C105D3C-6104-7DCA-C101-6123770C086D}"/>
                  </a:ext>
                </a:extLst>
              </p:cNvPr>
              <p:cNvSpPr/>
              <p:nvPr/>
            </p:nvSpPr>
            <p:spPr>
              <a:xfrm>
                <a:off x="1705034" y="1311775"/>
                <a:ext cx="1183994" cy="681716"/>
              </a:xfrm>
              <a:custGeom>
                <a:avLst/>
                <a:gdLst/>
                <a:ahLst/>
                <a:cxnLst/>
                <a:rect l="l" t="t" r="r" b="b"/>
                <a:pathLst>
                  <a:path w="23391" h="13468" extrusionOk="0">
                    <a:moveTo>
                      <a:pt x="65" y="12196"/>
                    </a:moveTo>
                    <a:cubicBezTo>
                      <a:pt x="41" y="12240"/>
                      <a:pt x="17" y="12287"/>
                      <a:pt x="0" y="12331"/>
                    </a:cubicBezTo>
                    <a:cubicBezTo>
                      <a:pt x="19" y="12285"/>
                      <a:pt x="41" y="12240"/>
                      <a:pt x="66" y="12197"/>
                    </a:cubicBezTo>
                    <a:lnTo>
                      <a:pt x="66" y="12197"/>
                    </a:lnTo>
                    <a:lnTo>
                      <a:pt x="65" y="12196"/>
                    </a:lnTo>
                    <a:close/>
                    <a:moveTo>
                      <a:pt x="21191" y="0"/>
                    </a:moveTo>
                    <a:cubicBezTo>
                      <a:pt x="21021" y="0"/>
                      <a:pt x="20851" y="38"/>
                      <a:pt x="20722" y="112"/>
                    </a:cubicBezTo>
                    <a:lnTo>
                      <a:pt x="394" y="11846"/>
                    </a:lnTo>
                    <a:cubicBezTo>
                      <a:pt x="266" y="11921"/>
                      <a:pt x="150" y="12050"/>
                      <a:pt x="66" y="12197"/>
                    </a:cubicBezTo>
                    <a:lnTo>
                      <a:pt x="66" y="12197"/>
                    </a:lnTo>
                    <a:lnTo>
                      <a:pt x="2264" y="13467"/>
                    </a:lnTo>
                    <a:cubicBezTo>
                      <a:pt x="2349" y="13321"/>
                      <a:pt x="2465" y="13192"/>
                      <a:pt x="2594" y="13117"/>
                    </a:cubicBezTo>
                    <a:lnTo>
                      <a:pt x="22921" y="1381"/>
                    </a:lnTo>
                    <a:cubicBezTo>
                      <a:pt x="22996" y="1338"/>
                      <a:pt x="23067" y="1317"/>
                      <a:pt x="23130" y="1317"/>
                    </a:cubicBezTo>
                    <a:cubicBezTo>
                      <a:pt x="23284" y="1317"/>
                      <a:pt x="23390" y="1440"/>
                      <a:pt x="23390" y="1652"/>
                    </a:cubicBezTo>
                    <a:lnTo>
                      <a:pt x="23390" y="1652"/>
                    </a:lnTo>
                    <a:cubicBezTo>
                      <a:pt x="23390" y="1353"/>
                      <a:pt x="23180" y="989"/>
                      <a:pt x="22921" y="840"/>
                    </a:cubicBezTo>
                    <a:lnTo>
                      <a:pt x="21660" y="112"/>
                    </a:lnTo>
                    <a:cubicBezTo>
                      <a:pt x="21531" y="38"/>
                      <a:pt x="21361" y="0"/>
                      <a:pt x="21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617;p28">
                <a:extLst>
                  <a:ext uri="{FF2B5EF4-FFF2-40B4-BE49-F238E27FC236}">
                    <a16:creationId xmlns:a16="http://schemas.microsoft.com/office/drawing/2014/main" id="{BCF559EF-3C7C-5C0C-C022-7E830BC78C87}"/>
                  </a:ext>
                </a:extLst>
              </p:cNvPr>
              <p:cNvSpPr/>
              <p:nvPr/>
            </p:nvSpPr>
            <p:spPr>
              <a:xfrm>
                <a:off x="1886904" y="1559093"/>
                <a:ext cx="909040" cy="1664556"/>
              </a:xfrm>
              <a:custGeom>
                <a:avLst/>
                <a:gdLst/>
                <a:ahLst/>
                <a:cxnLst/>
                <a:rect l="l" t="t" r="r" b="b"/>
                <a:pathLst>
                  <a:path w="17959" h="32885" extrusionOk="0">
                    <a:moveTo>
                      <a:pt x="17742" y="1"/>
                    </a:moveTo>
                    <a:cubicBezTo>
                      <a:pt x="17689" y="1"/>
                      <a:pt x="17630" y="18"/>
                      <a:pt x="17567" y="54"/>
                    </a:cubicBezTo>
                    <a:lnTo>
                      <a:pt x="392" y="9972"/>
                    </a:lnTo>
                    <a:cubicBezTo>
                      <a:pt x="174" y="10097"/>
                      <a:pt x="1" y="10400"/>
                      <a:pt x="1" y="10648"/>
                    </a:cubicBezTo>
                    <a:lnTo>
                      <a:pt x="1" y="32604"/>
                    </a:lnTo>
                    <a:cubicBezTo>
                      <a:pt x="1" y="32783"/>
                      <a:pt x="88" y="32884"/>
                      <a:pt x="217" y="32884"/>
                    </a:cubicBezTo>
                    <a:cubicBezTo>
                      <a:pt x="269" y="32884"/>
                      <a:pt x="328" y="32868"/>
                      <a:pt x="392" y="32832"/>
                    </a:cubicBezTo>
                    <a:lnTo>
                      <a:pt x="17567" y="22915"/>
                    </a:lnTo>
                    <a:cubicBezTo>
                      <a:pt x="17782" y="22789"/>
                      <a:pt x="17958" y="22487"/>
                      <a:pt x="17958" y="22234"/>
                    </a:cubicBezTo>
                    <a:lnTo>
                      <a:pt x="17958" y="279"/>
                    </a:lnTo>
                    <a:cubicBezTo>
                      <a:pt x="17958" y="103"/>
                      <a:pt x="17870" y="1"/>
                      <a:pt x="1774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618;p28">
                <a:extLst>
                  <a:ext uri="{FF2B5EF4-FFF2-40B4-BE49-F238E27FC236}">
                    <a16:creationId xmlns:a16="http://schemas.microsoft.com/office/drawing/2014/main" id="{8630D172-9CDA-9C55-C852-464AFFC57A0F}"/>
                  </a:ext>
                </a:extLst>
              </p:cNvPr>
              <p:cNvSpPr/>
              <p:nvPr/>
            </p:nvSpPr>
            <p:spPr>
              <a:xfrm>
                <a:off x="1701238" y="1929058"/>
                <a:ext cx="129631" cy="1766652"/>
              </a:xfrm>
              <a:custGeom>
                <a:avLst/>
                <a:gdLst/>
                <a:ahLst/>
                <a:cxnLst/>
                <a:rect l="l" t="t" r="r" b="b"/>
                <a:pathLst>
                  <a:path w="2561" h="34902" extrusionOk="0">
                    <a:moveTo>
                      <a:pt x="140" y="1"/>
                    </a:moveTo>
                    <a:cubicBezTo>
                      <a:pt x="88" y="92"/>
                      <a:pt x="44" y="194"/>
                      <a:pt x="24" y="293"/>
                    </a:cubicBezTo>
                    <a:cubicBezTo>
                      <a:pt x="7" y="351"/>
                      <a:pt x="0" y="409"/>
                      <a:pt x="0" y="463"/>
                    </a:cubicBezTo>
                    <a:lnTo>
                      <a:pt x="3" y="33248"/>
                    </a:lnTo>
                    <a:cubicBezTo>
                      <a:pt x="3" y="33550"/>
                      <a:pt x="211" y="33910"/>
                      <a:pt x="469" y="34060"/>
                    </a:cubicBezTo>
                    <a:lnTo>
                      <a:pt x="1731" y="34791"/>
                    </a:lnTo>
                    <a:cubicBezTo>
                      <a:pt x="1765" y="34808"/>
                      <a:pt x="1798" y="34825"/>
                      <a:pt x="1836" y="34839"/>
                    </a:cubicBezTo>
                    <a:cubicBezTo>
                      <a:pt x="1853" y="34845"/>
                      <a:pt x="1874" y="34852"/>
                      <a:pt x="1894" y="34859"/>
                    </a:cubicBezTo>
                    <a:cubicBezTo>
                      <a:pt x="1931" y="34869"/>
                      <a:pt x="1972" y="34880"/>
                      <a:pt x="2013" y="34886"/>
                    </a:cubicBezTo>
                    <a:cubicBezTo>
                      <a:pt x="2074" y="34896"/>
                      <a:pt x="2138" y="34901"/>
                      <a:pt x="2202" y="34901"/>
                    </a:cubicBezTo>
                    <a:cubicBezTo>
                      <a:pt x="2265" y="34901"/>
                      <a:pt x="2329" y="34896"/>
                      <a:pt x="2390" y="34886"/>
                    </a:cubicBezTo>
                    <a:cubicBezTo>
                      <a:pt x="2421" y="34880"/>
                      <a:pt x="2451" y="34872"/>
                      <a:pt x="2482" y="34866"/>
                    </a:cubicBezTo>
                    <a:cubicBezTo>
                      <a:pt x="2509" y="34859"/>
                      <a:pt x="2536" y="34849"/>
                      <a:pt x="2561" y="34839"/>
                    </a:cubicBezTo>
                    <a:lnTo>
                      <a:pt x="2561" y="34839"/>
                    </a:lnTo>
                    <a:cubicBezTo>
                      <a:pt x="2524" y="34850"/>
                      <a:pt x="2490" y="34856"/>
                      <a:pt x="2457" y="34856"/>
                    </a:cubicBezTo>
                    <a:cubicBezTo>
                      <a:pt x="2304" y="34856"/>
                      <a:pt x="2200" y="34733"/>
                      <a:pt x="2200" y="34519"/>
                    </a:cubicBezTo>
                    <a:lnTo>
                      <a:pt x="2200" y="1735"/>
                    </a:lnTo>
                    <a:cubicBezTo>
                      <a:pt x="2200" y="1585"/>
                      <a:pt x="2255" y="1418"/>
                      <a:pt x="2339" y="1272"/>
                    </a:cubicBezTo>
                    <a:lnTo>
                      <a:pt x="14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619;p28">
                <a:extLst>
                  <a:ext uri="{FF2B5EF4-FFF2-40B4-BE49-F238E27FC236}">
                    <a16:creationId xmlns:a16="http://schemas.microsoft.com/office/drawing/2014/main" id="{4D7D8882-D52F-6B88-0105-E4AC4D766446}"/>
                  </a:ext>
                </a:extLst>
              </p:cNvPr>
              <p:cNvSpPr/>
              <p:nvPr/>
            </p:nvSpPr>
            <p:spPr>
              <a:xfrm>
                <a:off x="2026153" y="3270882"/>
                <a:ext cx="106550" cy="150283"/>
              </a:xfrm>
              <a:custGeom>
                <a:avLst/>
                <a:gdLst/>
                <a:ahLst/>
                <a:cxnLst/>
                <a:rect l="l" t="t" r="r" b="b"/>
                <a:pathLst>
                  <a:path w="2105" h="2969" extrusionOk="0">
                    <a:moveTo>
                      <a:pt x="1098" y="1"/>
                    </a:moveTo>
                    <a:cubicBezTo>
                      <a:pt x="1051" y="1"/>
                      <a:pt x="990" y="58"/>
                      <a:pt x="962" y="143"/>
                    </a:cubicBezTo>
                    <a:lnTo>
                      <a:pt x="727" y="921"/>
                    </a:lnTo>
                    <a:cubicBezTo>
                      <a:pt x="711" y="969"/>
                      <a:pt x="683" y="1016"/>
                      <a:pt x="650" y="1040"/>
                    </a:cubicBezTo>
                    <a:lnTo>
                      <a:pt x="119" y="1451"/>
                    </a:lnTo>
                    <a:cubicBezTo>
                      <a:pt x="34" y="1517"/>
                      <a:pt x="0" y="1672"/>
                      <a:pt x="61" y="1717"/>
                    </a:cubicBezTo>
                    <a:lnTo>
                      <a:pt x="446" y="1996"/>
                    </a:lnTo>
                    <a:cubicBezTo>
                      <a:pt x="469" y="2013"/>
                      <a:pt x="479" y="2050"/>
                      <a:pt x="476" y="2098"/>
                    </a:cubicBezTo>
                    <a:lnTo>
                      <a:pt x="385" y="2856"/>
                    </a:lnTo>
                    <a:cubicBezTo>
                      <a:pt x="376" y="2928"/>
                      <a:pt x="405" y="2969"/>
                      <a:pt x="446" y="2969"/>
                    </a:cubicBezTo>
                    <a:cubicBezTo>
                      <a:pt x="473" y="2969"/>
                      <a:pt x="504" y="2951"/>
                      <a:pt x="534" y="2914"/>
                    </a:cubicBezTo>
                    <a:lnTo>
                      <a:pt x="1010" y="2308"/>
                    </a:lnTo>
                    <a:cubicBezTo>
                      <a:pt x="1035" y="2271"/>
                      <a:pt x="1068" y="2250"/>
                      <a:pt x="1097" y="2250"/>
                    </a:cubicBezTo>
                    <a:cubicBezTo>
                      <a:pt x="1100" y="2250"/>
                      <a:pt x="1102" y="2251"/>
                      <a:pt x="1105" y="2251"/>
                    </a:cubicBezTo>
                    <a:lnTo>
                      <a:pt x="1577" y="2312"/>
                    </a:lnTo>
                    <a:cubicBezTo>
                      <a:pt x="1579" y="2312"/>
                      <a:pt x="1581" y="2312"/>
                      <a:pt x="1583" y="2312"/>
                    </a:cubicBezTo>
                    <a:cubicBezTo>
                      <a:pt x="1657" y="2312"/>
                      <a:pt x="1740" y="2180"/>
                      <a:pt x="1727" y="2080"/>
                    </a:cubicBezTo>
                    <a:lnTo>
                      <a:pt x="1635" y="1428"/>
                    </a:lnTo>
                    <a:cubicBezTo>
                      <a:pt x="1632" y="1387"/>
                      <a:pt x="1642" y="1336"/>
                      <a:pt x="1666" y="1288"/>
                    </a:cubicBezTo>
                    <a:lnTo>
                      <a:pt x="2050" y="568"/>
                    </a:lnTo>
                    <a:cubicBezTo>
                      <a:pt x="2105" y="468"/>
                      <a:pt x="2084" y="362"/>
                      <a:pt x="2018" y="362"/>
                    </a:cubicBezTo>
                    <a:cubicBezTo>
                      <a:pt x="2010" y="362"/>
                      <a:pt x="2001" y="364"/>
                      <a:pt x="1992" y="367"/>
                    </a:cubicBezTo>
                    <a:lnTo>
                      <a:pt x="1462" y="571"/>
                    </a:lnTo>
                    <a:cubicBezTo>
                      <a:pt x="1453" y="575"/>
                      <a:pt x="1444" y="576"/>
                      <a:pt x="1436" y="576"/>
                    </a:cubicBezTo>
                    <a:cubicBezTo>
                      <a:pt x="1415" y="576"/>
                      <a:pt x="1397" y="563"/>
                      <a:pt x="1387" y="541"/>
                    </a:cubicBezTo>
                    <a:lnTo>
                      <a:pt x="1149" y="37"/>
                    </a:lnTo>
                    <a:cubicBezTo>
                      <a:pt x="1138" y="12"/>
                      <a:pt x="1119" y="1"/>
                      <a:pt x="10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620;p28">
                <a:extLst>
                  <a:ext uri="{FF2B5EF4-FFF2-40B4-BE49-F238E27FC236}">
                    <a16:creationId xmlns:a16="http://schemas.microsoft.com/office/drawing/2014/main" id="{22ABD308-170D-3F8D-C7E5-11310C21736A}"/>
                  </a:ext>
                </a:extLst>
              </p:cNvPr>
              <p:cNvSpPr/>
              <p:nvPr/>
            </p:nvSpPr>
            <p:spPr>
              <a:xfrm>
                <a:off x="2161758" y="3192576"/>
                <a:ext cx="106600" cy="150283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969" extrusionOk="0">
                    <a:moveTo>
                      <a:pt x="1099" y="1"/>
                    </a:moveTo>
                    <a:cubicBezTo>
                      <a:pt x="1052" y="1"/>
                      <a:pt x="991" y="58"/>
                      <a:pt x="965" y="142"/>
                    </a:cubicBezTo>
                    <a:lnTo>
                      <a:pt x="728" y="922"/>
                    </a:lnTo>
                    <a:cubicBezTo>
                      <a:pt x="711" y="969"/>
                      <a:pt x="684" y="1016"/>
                      <a:pt x="649" y="1040"/>
                    </a:cubicBezTo>
                    <a:lnTo>
                      <a:pt x="119" y="1452"/>
                    </a:lnTo>
                    <a:cubicBezTo>
                      <a:pt x="34" y="1517"/>
                      <a:pt x="0" y="1672"/>
                      <a:pt x="61" y="1717"/>
                    </a:cubicBezTo>
                    <a:lnTo>
                      <a:pt x="446" y="1996"/>
                    </a:lnTo>
                    <a:cubicBezTo>
                      <a:pt x="469" y="2013"/>
                      <a:pt x="480" y="2050"/>
                      <a:pt x="476" y="2098"/>
                    </a:cubicBezTo>
                    <a:lnTo>
                      <a:pt x="384" y="2856"/>
                    </a:lnTo>
                    <a:cubicBezTo>
                      <a:pt x="376" y="2928"/>
                      <a:pt x="405" y="2969"/>
                      <a:pt x="446" y="2969"/>
                    </a:cubicBezTo>
                    <a:cubicBezTo>
                      <a:pt x="473" y="2969"/>
                      <a:pt x="504" y="2951"/>
                      <a:pt x="534" y="2913"/>
                    </a:cubicBezTo>
                    <a:lnTo>
                      <a:pt x="1010" y="2309"/>
                    </a:lnTo>
                    <a:cubicBezTo>
                      <a:pt x="1035" y="2271"/>
                      <a:pt x="1069" y="2251"/>
                      <a:pt x="1098" y="2251"/>
                    </a:cubicBezTo>
                    <a:cubicBezTo>
                      <a:pt x="1101" y="2251"/>
                      <a:pt x="1103" y="2251"/>
                      <a:pt x="1105" y="2251"/>
                    </a:cubicBezTo>
                    <a:lnTo>
                      <a:pt x="1577" y="2312"/>
                    </a:lnTo>
                    <a:cubicBezTo>
                      <a:pt x="1579" y="2312"/>
                      <a:pt x="1581" y="2312"/>
                      <a:pt x="1583" y="2312"/>
                    </a:cubicBezTo>
                    <a:cubicBezTo>
                      <a:pt x="1659" y="2312"/>
                      <a:pt x="1740" y="2180"/>
                      <a:pt x="1727" y="2080"/>
                    </a:cubicBezTo>
                    <a:lnTo>
                      <a:pt x="1638" y="1428"/>
                    </a:lnTo>
                    <a:cubicBezTo>
                      <a:pt x="1632" y="1387"/>
                      <a:pt x="1643" y="1336"/>
                      <a:pt x="1666" y="1289"/>
                    </a:cubicBezTo>
                    <a:lnTo>
                      <a:pt x="2050" y="568"/>
                    </a:lnTo>
                    <a:cubicBezTo>
                      <a:pt x="2105" y="468"/>
                      <a:pt x="2084" y="362"/>
                      <a:pt x="2018" y="362"/>
                    </a:cubicBezTo>
                    <a:cubicBezTo>
                      <a:pt x="2010" y="362"/>
                      <a:pt x="2002" y="364"/>
                      <a:pt x="1993" y="367"/>
                    </a:cubicBezTo>
                    <a:lnTo>
                      <a:pt x="1462" y="571"/>
                    </a:lnTo>
                    <a:cubicBezTo>
                      <a:pt x="1453" y="575"/>
                      <a:pt x="1445" y="576"/>
                      <a:pt x="1437" y="576"/>
                    </a:cubicBezTo>
                    <a:cubicBezTo>
                      <a:pt x="1415" y="576"/>
                      <a:pt x="1397" y="563"/>
                      <a:pt x="1387" y="541"/>
                    </a:cubicBezTo>
                    <a:lnTo>
                      <a:pt x="1149" y="37"/>
                    </a:lnTo>
                    <a:cubicBezTo>
                      <a:pt x="1138" y="12"/>
                      <a:pt x="1119" y="1"/>
                      <a:pt x="10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621;p28">
                <a:extLst>
                  <a:ext uri="{FF2B5EF4-FFF2-40B4-BE49-F238E27FC236}">
                    <a16:creationId xmlns:a16="http://schemas.microsoft.com/office/drawing/2014/main" id="{EA41A935-8822-B838-D760-4AFDC32012DF}"/>
                  </a:ext>
                </a:extLst>
              </p:cNvPr>
              <p:cNvSpPr/>
              <p:nvPr/>
            </p:nvSpPr>
            <p:spPr>
              <a:xfrm>
                <a:off x="2297312" y="3114271"/>
                <a:ext cx="106600" cy="150283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969" extrusionOk="0">
                    <a:moveTo>
                      <a:pt x="1100" y="1"/>
                    </a:moveTo>
                    <a:cubicBezTo>
                      <a:pt x="1053" y="1"/>
                      <a:pt x="993" y="58"/>
                      <a:pt x="967" y="143"/>
                    </a:cubicBezTo>
                    <a:lnTo>
                      <a:pt x="729" y="922"/>
                    </a:lnTo>
                    <a:cubicBezTo>
                      <a:pt x="711" y="969"/>
                      <a:pt x="685" y="1016"/>
                      <a:pt x="650" y="1041"/>
                    </a:cubicBezTo>
                    <a:lnTo>
                      <a:pt x="120" y="1452"/>
                    </a:lnTo>
                    <a:cubicBezTo>
                      <a:pt x="35" y="1517"/>
                      <a:pt x="1" y="1673"/>
                      <a:pt x="62" y="1717"/>
                    </a:cubicBezTo>
                    <a:lnTo>
                      <a:pt x="446" y="1995"/>
                    </a:lnTo>
                    <a:cubicBezTo>
                      <a:pt x="470" y="2013"/>
                      <a:pt x="484" y="2050"/>
                      <a:pt x="477" y="2097"/>
                    </a:cubicBezTo>
                    <a:lnTo>
                      <a:pt x="385" y="2856"/>
                    </a:lnTo>
                    <a:cubicBezTo>
                      <a:pt x="377" y="2928"/>
                      <a:pt x="406" y="2969"/>
                      <a:pt x="447" y="2969"/>
                    </a:cubicBezTo>
                    <a:cubicBezTo>
                      <a:pt x="474" y="2969"/>
                      <a:pt x="506" y="2951"/>
                      <a:pt x="535" y="2913"/>
                    </a:cubicBezTo>
                    <a:lnTo>
                      <a:pt x="1011" y="2309"/>
                    </a:lnTo>
                    <a:cubicBezTo>
                      <a:pt x="1036" y="2271"/>
                      <a:pt x="1070" y="2251"/>
                      <a:pt x="1100" y="2251"/>
                    </a:cubicBezTo>
                    <a:cubicBezTo>
                      <a:pt x="1102" y="2251"/>
                      <a:pt x="1104" y="2251"/>
                      <a:pt x="1106" y="2251"/>
                    </a:cubicBezTo>
                    <a:lnTo>
                      <a:pt x="1579" y="2312"/>
                    </a:lnTo>
                    <a:cubicBezTo>
                      <a:pt x="1581" y="2312"/>
                      <a:pt x="1582" y="2312"/>
                      <a:pt x="1584" y="2312"/>
                    </a:cubicBezTo>
                    <a:cubicBezTo>
                      <a:pt x="1661" y="2312"/>
                      <a:pt x="1745" y="2181"/>
                      <a:pt x="1728" y="2081"/>
                    </a:cubicBezTo>
                    <a:lnTo>
                      <a:pt x="1640" y="1428"/>
                    </a:lnTo>
                    <a:cubicBezTo>
                      <a:pt x="1633" y="1388"/>
                      <a:pt x="1643" y="1336"/>
                      <a:pt x="1667" y="1289"/>
                    </a:cubicBezTo>
                    <a:lnTo>
                      <a:pt x="2051" y="568"/>
                    </a:lnTo>
                    <a:cubicBezTo>
                      <a:pt x="2106" y="468"/>
                      <a:pt x="2085" y="363"/>
                      <a:pt x="2022" y="363"/>
                    </a:cubicBezTo>
                    <a:cubicBezTo>
                      <a:pt x="2014" y="363"/>
                      <a:pt x="2006" y="364"/>
                      <a:pt x="1997" y="368"/>
                    </a:cubicBezTo>
                    <a:lnTo>
                      <a:pt x="1463" y="572"/>
                    </a:lnTo>
                    <a:cubicBezTo>
                      <a:pt x="1455" y="575"/>
                      <a:pt x="1447" y="577"/>
                      <a:pt x="1440" y="577"/>
                    </a:cubicBezTo>
                    <a:cubicBezTo>
                      <a:pt x="1418" y="577"/>
                      <a:pt x="1398" y="564"/>
                      <a:pt x="1388" y="541"/>
                    </a:cubicBezTo>
                    <a:lnTo>
                      <a:pt x="1150" y="37"/>
                    </a:lnTo>
                    <a:cubicBezTo>
                      <a:pt x="1139" y="12"/>
                      <a:pt x="1121" y="1"/>
                      <a:pt x="11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622;p28">
                <a:extLst>
                  <a:ext uri="{FF2B5EF4-FFF2-40B4-BE49-F238E27FC236}">
                    <a16:creationId xmlns:a16="http://schemas.microsoft.com/office/drawing/2014/main" id="{EEAC1C23-D011-A0AD-5DC1-6E0D6FE3CD53}"/>
                  </a:ext>
                </a:extLst>
              </p:cNvPr>
              <p:cNvSpPr/>
              <p:nvPr/>
            </p:nvSpPr>
            <p:spPr>
              <a:xfrm>
                <a:off x="2432967" y="3036016"/>
                <a:ext cx="106550" cy="150283"/>
              </a:xfrm>
              <a:custGeom>
                <a:avLst/>
                <a:gdLst/>
                <a:ahLst/>
                <a:cxnLst/>
                <a:rect l="l" t="t" r="r" b="b"/>
                <a:pathLst>
                  <a:path w="2105" h="2969" extrusionOk="0">
                    <a:moveTo>
                      <a:pt x="1098" y="1"/>
                    </a:moveTo>
                    <a:cubicBezTo>
                      <a:pt x="1052" y="1"/>
                      <a:pt x="992" y="58"/>
                      <a:pt x="966" y="142"/>
                    </a:cubicBezTo>
                    <a:lnTo>
                      <a:pt x="727" y="921"/>
                    </a:lnTo>
                    <a:cubicBezTo>
                      <a:pt x="711" y="968"/>
                      <a:pt x="683" y="1016"/>
                      <a:pt x="650" y="1040"/>
                    </a:cubicBezTo>
                    <a:lnTo>
                      <a:pt x="119" y="1451"/>
                    </a:lnTo>
                    <a:cubicBezTo>
                      <a:pt x="34" y="1515"/>
                      <a:pt x="0" y="1672"/>
                      <a:pt x="62" y="1716"/>
                    </a:cubicBezTo>
                    <a:lnTo>
                      <a:pt x="446" y="1995"/>
                    </a:lnTo>
                    <a:cubicBezTo>
                      <a:pt x="470" y="2012"/>
                      <a:pt x="483" y="2049"/>
                      <a:pt x="476" y="2097"/>
                    </a:cubicBezTo>
                    <a:lnTo>
                      <a:pt x="385" y="2855"/>
                    </a:lnTo>
                    <a:cubicBezTo>
                      <a:pt x="376" y="2927"/>
                      <a:pt x="405" y="2968"/>
                      <a:pt x="446" y="2968"/>
                    </a:cubicBezTo>
                    <a:cubicBezTo>
                      <a:pt x="473" y="2968"/>
                      <a:pt x="504" y="2951"/>
                      <a:pt x="534" y="2913"/>
                    </a:cubicBezTo>
                    <a:lnTo>
                      <a:pt x="1010" y="2308"/>
                    </a:lnTo>
                    <a:cubicBezTo>
                      <a:pt x="1039" y="2270"/>
                      <a:pt x="1070" y="2249"/>
                      <a:pt x="1099" y="2249"/>
                    </a:cubicBezTo>
                    <a:cubicBezTo>
                      <a:pt x="1101" y="2249"/>
                      <a:pt x="1103" y="2250"/>
                      <a:pt x="1105" y="2250"/>
                    </a:cubicBezTo>
                    <a:lnTo>
                      <a:pt x="1578" y="2311"/>
                    </a:lnTo>
                    <a:cubicBezTo>
                      <a:pt x="1579" y="2311"/>
                      <a:pt x="1581" y="2311"/>
                      <a:pt x="1583" y="2311"/>
                    </a:cubicBezTo>
                    <a:cubicBezTo>
                      <a:pt x="1660" y="2311"/>
                      <a:pt x="1744" y="2180"/>
                      <a:pt x="1727" y="2080"/>
                    </a:cubicBezTo>
                    <a:lnTo>
                      <a:pt x="1639" y="1427"/>
                    </a:lnTo>
                    <a:cubicBezTo>
                      <a:pt x="1632" y="1387"/>
                      <a:pt x="1642" y="1335"/>
                      <a:pt x="1666" y="1288"/>
                    </a:cubicBezTo>
                    <a:lnTo>
                      <a:pt x="2050" y="567"/>
                    </a:lnTo>
                    <a:cubicBezTo>
                      <a:pt x="2105" y="467"/>
                      <a:pt x="2084" y="362"/>
                      <a:pt x="2021" y="362"/>
                    </a:cubicBezTo>
                    <a:cubicBezTo>
                      <a:pt x="2013" y="362"/>
                      <a:pt x="2005" y="363"/>
                      <a:pt x="1996" y="367"/>
                    </a:cubicBezTo>
                    <a:lnTo>
                      <a:pt x="1462" y="571"/>
                    </a:lnTo>
                    <a:cubicBezTo>
                      <a:pt x="1454" y="574"/>
                      <a:pt x="1446" y="576"/>
                      <a:pt x="1438" y="576"/>
                    </a:cubicBezTo>
                    <a:cubicBezTo>
                      <a:pt x="1417" y="576"/>
                      <a:pt x="1397" y="563"/>
                      <a:pt x="1387" y="540"/>
                    </a:cubicBezTo>
                    <a:lnTo>
                      <a:pt x="1149" y="37"/>
                    </a:lnTo>
                    <a:cubicBezTo>
                      <a:pt x="1138" y="12"/>
                      <a:pt x="1119" y="1"/>
                      <a:pt x="1098" y="1"/>
                    </a:cubicBez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623;p28">
                <a:extLst>
                  <a:ext uri="{FF2B5EF4-FFF2-40B4-BE49-F238E27FC236}">
                    <a16:creationId xmlns:a16="http://schemas.microsoft.com/office/drawing/2014/main" id="{FCDB950A-D339-AF15-7D98-46D0FF7D497A}"/>
                  </a:ext>
                </a:extLst>
              </p:cNvPr>
              <p:cNvSpPr/>
              <p:nvPr/>
            </p:nvSpPr>
            <p:spPr>
              <a:xfrm>
                <a:off x="2568572" y="2957710"/>
                <a:ext cx="106600" cy="150233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968" extrusionOk="0">
                    <a:moveTo>
                      <a:pt x="1099" y="1"/>
                    </a:moveTo>
                    <a:cubicBezTo>
                      <a:pt x="1052" y="1"/>
                      <a:pt x="991" y="57"/>
                      <a:pt x="965" y="142"/>
                    </a:cubicBezTo>
                    <a:lnTo>
                      <a:pt x="728" y="921"/>
                    </a:lnTo>
                    <a:cubicBezTo>
                      <a:pt x="714" y="968"/>
                      <a:pt x="684" y="1016"/>
                      <a:pt x="650" y="1040"/>
                    </a:cubicBezTo>
                    <a:lnTo>
                      <a:pt x="119" y="1451"/>
                    </a:lnTo>
                    <a:cubicBezTo>
                      <a:pt x="34" y="1515"/>
                      <a:pt x="0" y="1672"/>
                      <a:pt x="61" y="1716"/>
                    </a:cubicBezTo>
                    <a:lnTo>
                      <a:pt x="446" y="1995"/>
                    </a:lnTo>
                    <a:cubicBezTo>
                      <a:pt x="469" y="2012"/>
                      <a:pt x="483" y="2049"/>
                      <a:pt x="476" y="2097"/>
                    </a:cubicBezTo>
                    <a:lnTo>
                      <a:pt x="384" y="2855"/>
                    </a:lnTo>
                    <a:cubicBezTo>
                      <a:pt x="376" y="2927"/>
                      <a:pt x="405" y="2968"/>
                      <a:pt x="446" y="2968"/>
                    </a:cubicBezTo>
                    <a:cubicBezTo>
                      <a:pt x="473" y="2968"/>
                      <a:pt x="504" y="2951"/>
                      <a:pt x="534" y="2913"/>
                    </a:cubicBezTo>
                    <a:lnTo>
                      <a:pt x="1010" y="2308"/>
                    </a:lnTo>
                    <a:cubicBezTo>
                      <a:pt x="1038" y="2270"/>
                      <a:pt x="1070" y="2249"/>
                      <a:pt x="1099" y="2249"/>
                    </a:cubicBezTo>
                    <a:cubicBezTo>
                      <a:pt x="1101" y="2249"/>
                      <a:pt x="1103" y="2250"/>
                      <a:pt x="1105" y="2250"/>
                    </a:cubicBezTo>
                    <a:lnTo>
                      <a:pt x="1581" y="2311"/>
                    </a:lnTo>
                    <a:cubicBezTo>
                      <a:pt x="1583" y="2311"/>
                      <a:pt x="1585" y="2311"/>
                      <a:pt x="1587" y="2311"/>
                    </a:cubicBezTo>
                    <a:cubicBezTo>
                      <a:pt x="1660" y="2311"/>
                      <a:pt x="1744" y="2179"/>
                      <a:pt x="1727" y="2080"/>
                    </a:cubicBezTo>
                    <a:lnTo>
                      <a:pt x="1639" y="1427"/>
                    </a:lnTo>
                    <a:cubicBezTo>
                      <a:pt x="1632" y="1386"/>
                      <a:pt x="1643" y="1335"/>
                      <a:pt x="1666" y="1288"/>
                    </a:cubicBezTo>
                    <a:lnTo>
                      <a:pt x="2051" y="567"/>
                    </a:lnTo>
                    <a:cubicBezTo>
                      <a:pt x="2105" y="467"/>
                      <a:pt x="2084" y="362"/>
                      <a:pt x="2021" y="362"/>
                    </a:cubicBezTo>
                    <a:cubicBezTo>
                      <a:pt x="2013" y="362"/>
                      <a:pt x="2005" y="363"/>
                      <a:pt x="1996" y="367"/>
                    </a:cubicBezTo>
                    <a:lnTo>
                      <a:pt x="1466" y="571"/>
                    </a:lnTo>
                    <a:cubicBezTo>
                      <a:pt x="1457" y="574"/>
                      <a:pt x="1448" y="576"/>
                      <a:pt x="1440" y="576"/>
                    </a:cubicBezTo>
                    <a:cubicBezTo>
                      <a:pt x="1417" y="576"/>
                      <a:pt x="1397" y="562"/>
                      <a:pt x="1387" y="540"/>
                    </a:cubicBezTo>
                    <a:lnTo>
                      <a:pt x="1149" y="37"/>
                    </a:lnTo>
                    <a:cubicBezTo>
                      <a:pt x="1138" y="12"/>
                      <a:pt x="1119" y="1"/>
                      <a:pt x="10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624;p28">
                <a:extLst>
                  <a:ext uri="{FF2B5EF4-FFF2-40B4-BE49-F238E27FC236}">
                    <a16:creationId xmlns:a16="http://schemas.microsoft.com/office/drawing/2014/main" id="{E2A3FD7B-382E-88D4-AD2F-4B3170C54E81}"/>
                  </a:ext>
                </a:extLst>
              </p:cNvPr>
              <p:cNvSpPr/>
              <p:nvPr/>
            </p:nvSpPr>
            <p:spPr>
              <a:xfrm>
                <a:off x="2503174" y="2200925"/>
                <a:ext cx="210164" cy="494685"/>
              </a:xfrm>
              <a:custGeom>
                <a:avLst/>
                <a:gdLst/>
                <a:ahLst/>
                <a:cxnLst/>
                <a:rect l="l" t="t" r="r" b="b"/>
                <a:pathLst>
                  <a:path w="4152" h="9773" extrusionOk="0">
                    <a:moveTo>
                      <a:pt x="240" y="1"/>
                    </a:moveTo>
                    <a:cubicBezTo>
                      <a:pt x="156" y="1"/>
                      <a:pt x="76" y="8"/>
                      <a:pt x="0" y="22"/>
                    </a:cubicBezTo>
                    <a:lnTo>
                      <a:pt x="510" y="2629"/>
                    </a:lnTo>
                    <a:lnTo>
                      <a:pt x="2071" y="4326"/>
                    </a:lnTo>
                    <a:lnTo>
                      <a:pt x="426" y="8253"/>
                    </a:lnTo>
                    <a:lnTo>
                      <a:pt x="1003" y="9772"/>
                    </a:lnTo>
                    <a:cubicBezTo>
                      <a:pt x="1003" y="9772"/>
                      <a:pt x="4151" y="4292"/>
                      <a:pt x="3950" y="3915"/>
                    </a:cubicBezTo>
                    <a:cubicBezTo>
                      <a:pt x="3751" y="3541"/>
                      <a:pt x="2489" y="1419"/>
                      <a:pt x="1819" y="790"/>
                    </a:cubicBezTo>
                    <a:cubicBezTo>
                      <a:pt x="1178" y="185"/>
                      <a:pt x="656" y="1"/>
                      <a:pt x="240" y="1"/>
                    </a:cubicBezTo>
                    <a:close/>
                  </a:path>
                </a:pathLst>
              </a:custGeom>
              <a:solidFill>
                <a:srgbClr val="9A4A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625;p28">
                <a:extLst>
                  <a:ext uri="{FF2B5EF4-FFF2-40B4-BE49-F238E27FC236}">
                    <a16:creationId xmlns:a16="http://schemas.microsoft.com/office/drawing/2014/main" id="{344A083D-06D4-8C3F-DC88-2612EA97B2FB}"/>
                  </a:ext>
                </a:extLst>
              </p:cNvPr>
              <p:cNvSpPr/>
              <p:nvPr/>
            </p:nvSpPr>
            <p:spPr>
              <a:xfrm>
                <a:off x="2464603" y="2194193"/>
                <a:ext cx="260427" cy="429844"/>
              </a:xfrm>
              <a:custGeom>
                <a:avLst/>
                <a:gdLst/>
                <a:ahLst/>
                <a:cxnLst/>
                <a:rect l="l" t="t" r="r" b="b"/>
                <a:pathLst>
                  <a:path w="5145" h="8492" extrusionOk="0">
                    <a:moveTo>
                      <a:pt x="651" y="1"/>
                    </a:moveTo>
                    <a:cubicBezTo>
                      <a:pt x="274" y="1"/>
                      <a:pt x="0" y="49"/>
                      <a:pt x="0" y="49"/>
                    </a:cubicBezTo>
                    <a:lnTo>
                      <a:pt x="1272" y="2762"/>
                    </a:lnTo>
                    <a:lnTo>
                      <a:pt x="2744" y="4520"/>
                    </a:lnTo>
                    <a:lnTo>
                      <a:pt x="1582" y="7553"/>
                    </a:lnTo>
                    <a:lnTo>
                      <a:pt x="2564" y="8491"/>
                    </a:lnTo>
                    <a:cubicBezTo>
                      <a:pt x="2564" y="8491"/>
                      <a:pt x="3485" y="6907"/>
                      <a:pt x="3931" y="6030"/>
                    </a:cubicBezTo>
                    <a:cubicBezTo>
                      <a:pt x="4624" y="4666"/>
                      <a:pt x="4788" y="4388"/>
                      <a:pt x="4893" y="4098"/>
                    </a:cubicBezTo>
                    <a:cubicBezTo>
                      <a:pt x="5039" y="3684"/>
                      <a:pt x="5145" y="3538"/>
                      <a:pt x="4808" y="3062"/>
                    </a:cubicBezTo>
                    <a:cubicBezTo>
                      <a:pt x="4472" y="2582"/>
                      <a:pt x="2428" y="475"/>
                      <a:pt x="1888" y="230"/>
                    </a:cubicBezTo>
                    <a:cubicBezTo>
                      <a:pt x="1483" y="47"/>
                      <a:pt x="1019" y="1"/>
                      <a:pt x="651" y="1"/>
                    </a:cubicBezTo>
                    <a:close/>
                  </a:path>
                </a:pathLst>
              </a:custGeom>
              <a:solidFill>
                <a:srgbClr val="27D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626;p28">
                <a:extLst>
                  <a:ext uri="{FF2B5EF4-FFF2-40B4-BE49-F238E27FC236}">
                    <a16:creationId xmlns:a16="http://schemas.microsoft.com/office/drawing/2014/main" id="{853D48FD-6A28-489D-5A63-12A26D7B619B}"/>
                  </a:ext>
                </a:extLst>
              </p:cNvPr>
              <p:cNvSpPr/>
              <p:nvPr/>
            </p:nvSpPr>
            <p:spPr>
              <a:xfrm>
                <a:off x="2464603" y="2194294"/>
                <a:ext cx="254758" cy="429743"/>
              </a:xfrm>
              <a:custGeom>
                <a:avLst/>
                <a:gdLst/>
                <a:ahLst/>
                <a:cxnLst/>
                <a:rect l="l" t="t" r="r" b="b"/>
                <a:pathLst>
                  <a:path w="5033" h="8490" extrusionOk="0">
                    <a:moveTo>
                      <a:pt x="647" y="0"/>
                    </a:moveTo>
                    <a:cubicBezTo>
                      <a:pt x="283" y="0"/>
                      <a:pt x="14" y="44"/>
                      <a:pt x="0" y="47"/>
                    </a:cubicBezTo>
                    <a:cubicBezTo>
                      <a:pt x="72" y="44"/>
                      <a:pt x="140" y="44"/>
                      <a:pt x="208" y="44"/>
                    </a:cubicBezTo>
                    <a:cubicBezTo>
                      <a:pt x="1711" y="44"/>
                      <a:pt x="1718" y="663"/>
                      <a:pt x="1844" y="2254"/>
                    </a:cubicBezTo>
                    <a:cubicBezTo>
                      <a:pt x="1861" y="2481"/>
                      <a:pt x="1877" y="2927"/>
                      <a:pt x="1891" y="3501"/>
                    </a:cubicBezTo>
                    <a:lnTo>
                      <a:pt x="2744" y="4518"/>
                    </a:lnTo>
                    <a:lnTo>
                      <a:pt x="1949" y="6592"/>
                    </a:lnTo>
                    <a:cubicBezTo>
                      <a:pt x="1955" y="7041"/>
                      <a:pt x="1963" y="7490"/>
                      <a:pt x="1966" y="7918"/>
                    </a:cubicBezTo>
                    <a:lnTo>
                      <a:pt x="2564" y="8489"/>
                    </a:lnTo>
                    <a:cubicBezTo>
                      <a:pt x="2564" y="8489"/>
                      <a:pt x="3485" y="6905"/>
                      <a:pt x="3931" y="6028"/>
                    </a:cubicBezTo>
                    <a:cubicBezTo>
                      <a:pt x="4624" y="4664"/>
                      <a:pt x="4788" y="4386"/>
                      <a:pt x="4893" y="4096"/>
                    </a:cubicBezTo>
                    <a:cubicBezTo>
                      <a:pt x="4968" y="3882"/>
                      <a:pt x="5032" y="3743"/>
                      <a:pt x="5032" y="3594"/>
                    </a:cubicBezTo>
                    <a:cubicBezTo>
                      <a:pt x="5032" y="3448"/>
                      <a:pt x="4971" y="3294"/>
                      <a:pt x="4808" y="3060"/>
                    </a:cubicBezTo>
                    <a:cubicBezTo>
                      <a:pt x="4472" y="2580"/>
                      <a:pt x="2428" y="473"/>
                      <a:pt x="1888" y="228"/>
                    </a:cubicBezTo>
                    <a:cubicBezTo>
                      <a:pt x="1480" y="44"/>
                      <a:pt x="1014" y="0"/>
                      <a:pt x="647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627;p28">
                <a:extLst>
                  <a:ext uri="{FF2B5EF4-FFF2-40B4-BE49-F238E27FC236}">
                    <a16:creationId xmlns:a16="http://schemas.microsoft.com/office/drawing/2014/main" id="{0482E9A5-8AC1-78C5-1AB7-D825E6433A75}"/>
                  </a:ext>
                </a:extLst>
              </p:cNvPr>
              <p:cNvSpPr/>
              <p:nvPr/>
            </p:nvSpPr>
            <p:spPr>
              <a:xfrm>
                <a:off x="2195621" y="3644289"/>
                <a:ext cx="71624" cy="135503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2677" extrusionOk="0">
                    <a:moveTo>
                      <a:pt x="1415" y="1"/>
                    </a:moveTo>
                    <a:lnTo>
                      <a:pt x="1" y="252"/>
                    </a:lnTo>
                    <a:lnTo>
                      <a:pt x="1" y="2676"/>
                    </a:lnTo>
                    <a:lnTo>
                      <a:pt x="1415" y="2425"/>
                    </a:lnTo>
                    <a:lnTo>
                      <a:pt x="1415" y="1"/>
                    </a:lnTo>
                    <a:close/>
                  </a:path>
                </a:pathLst>
              </a:custGeom>
              <a:solidFill>
                <a:srgbClr val="B166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628;p28">
                <a:extLst>
                  <a:ext uri="{FF2B5EF4-FFF2-40B4-BE49-F238E27FC236}">
                    <a16:creationId xmlns:a16="http://schemas.microsoft.com/office/drawing/2014/main" id="{3B07155E-664B-A2DA-13F9-435505A168A2}"/>
                  </a:ext>
                </a:extLst>
              </p:cNvPr>
              <p:cNvSpPr/>
              <p:nvPr/>
            </p:nvSpPr>
            <p:spPr>
              <a:xfrm>
                <a:off x="2488697" y="3494410"/>
                <a:ext cx="75268" cy="140818"/>
              </a:xfrm>
              <a:custGeom>
                <a:avLst/>
                <a:gdLst/>
                <a:ahLst/>
                <a:cxnLst/>
                <a:rect l="l" t="t" r="r" b="b"/>
                <a:pathLst>
                  <a:path w="1487" h="2782" extrusionOk="0">
                    <a:moveTo>
                      <a:pt x="1487" y="1"/>
                    </a:moveTo>
                    <a:lnTo>
                      <a:pt x="1" y="214"/>
                    </a:lnTo>
                    <a:lnTo>
                      <a:pt x="1" y="2781"/>
                    </a:lnTo>
                    <a:lnTo>
                      <a:pt x="1418" y="2577"/>
                    </a:lnTo>
                    <a:lnTo>
                      <a:pt x="1487" y="1"/>
                    </a:lnTo>
                    <a:close/>
                  </a:path>
                </a:pathLst>
              </a:custGeom>
              <a:solidFill>
                <a:srgbClr val="B166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629;p28">
                <a:extLst>
                  <a:ext uri="{FF2B5EF4-FFF2-40B4-BE49-F238E27FC236}">
                    <a16:creationId xmlns:a16="http://schemas.microsoft.com/office/drawing/2014/main" id="{905F334D-A313-AFBC-6E58-C58E1C88441E}"/>
                  </a:ext>
                </a:extLst>
              </p:cNvPr>
              <p:cNvSpPr/>
              <p:nvPr/>
            </p:nvSpPr>
            <p:spPr>
              <a:xfrm>
                <a:off x="2176740" y="2763003"/>
                <a:ext cx="396335" cy="1019032"/>
              </a:xfrm>
              <a:custGeom>
                <a:avLst/>
                <a:gdLst/>
                <a:ahLst/>
                <a:cxnLst/>
                <a:rect l="l" t="t" r="r" b="b"/>
                <a:pathLst>
                  <a:path w="7830" h="20132" extrusionOk="0">
                    <a:moveTo>
                      <a:pt x="7405" y="0"/>
                    </a:moveTo>
                    <a:lnTo>
                      <a:pt x="575" y="1496"/>
                    </a:lnTo>
                    <a:cubicBezTo>
                      <a:pt x="575" y="2850"/>
                      <a:pt x="479" y="10727"/>
                      <a:pt x="479" y="10727"/>
                    </a:cubicBezTo>
                    <a:cubicBezTo>
                      <a:pt x="445" y="11121"/>
                      <a:pt x="71" y="11879"/>
                      <a:pt x="44" y="13286"/>
                    </a:cubicBezTo>
                    <a:cubicBezTo>
                      <a:pt x="0" y="15326"/>
                      <a:pt x="313" y="20056"/>
                      <a:pt x="313" y="20056"/>
                    </a:cubicBezTo>
                    <a:cubicBezTo>
                      <a:pt x="313" y="20056"/>
                      <a:pt x="496" y="20131"/>
                      <a:pt x="797" y="20131"/>
                    </a:cubicBezTo>
                    <a:cubicBezTo>
                      <a:pt x="1078" y="20131"/>
                      <a:pt x="1460" y="20065"/>
                      <a:pt x="1890" y="19811"/>
                    </a:cubicBezTo>
                    <a:cubicBezTo>
                      <a:pt x="1890" y="19811"/>
                      <a:pt x="3002" y="12845"/>
                      <a:pt x="3257" y="10788"/>
                    </a:cubicBezTo>
                    <a:cubicBezTo>
                      <a:pt x="3478" y="8993"/>
                      <a:pt x="4348" y="4747"/>
                      <a:pt x="4348" y="4747"/>
                    </a:cubicBezTo>
                    <a:lnTo>
                      <a:pt x="5324" y="9914"/>
                    </a:lnTo>
                    <a:cubicBezTo>
                      <a:pt x="5324" y="9914"/>
                      <a:pt x="5062" y="11009"/>
                      <a:pt x="5147" y="12196"/>
                    </a:cubicBezTo>
                    <a:cubicBezTo>
                      <a:pt x="5215" y="13113"/>
                      <a:pt x="6075" y="17625"/>
                      <a:pt x="6075" y="17625"/>
                    </a:cubicBezTo>
                    <a:cubicBezTo>
                      <a:pt x="6075" y="17625"/>
                      <a:pt x="6294" y="17734"/>
                      <a:pt x="6663" y="17734"/>
                    </a:cubicBezTo>
                    <a:cubicBezTo>
                      <a:pt x="6938" y="17734"/>
                      <a:pt x="7297" y="17673"/>
                      <a:pt x="7711" y="17462"/>
                    </a:cubicBezTo>
                    <a:cubicBezTo>
                      <a:pt x="7711" y="17462"/>
                      <a:pt x="7796" y="10132"/>
                      <a:pt x="7809" y="9275"/>
                    </a:cubicBezTo>
                    <a:cubicBezTo>
                      <a:pt x="7829" y="8296"/>
                      <a:pt x="7405" y="0"/>
                      <a:pt x="74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630;p28">
                <a:extLst>
                  <a:ext uri="{FF2B5EF4-FFF2-40B4-BE49-F238E27FC236}">
                    <a16:creationId xmlns:a16="http://schemas.microsoft.com/office/drawing/2014/main" id="{A5BED0DD-B82D-D290-E817-488704D0C2EB}"/>
                  </a:ext>
                </a:extLst>
              </p:cNvPr>
              <p:cNvSpPr/>
              <p:nvPr/>
            </p:nvSpPr>
            <p:spPr>
              <a:xfrm>
                <a:off x="2175677" y="3721329"/>
                <a:ext cx="186070" cy="205861"/>
              </a:xfrm>
              <a:custGeom>
                <a:avLst/>
                <a:gdLst/>
                <a:ahLst/>
                <a:cxnLst/>
                <a:rect l="l" t="t" r="r" b="b"/>
                <a:pathLst>
                  <a:path w="3676" h="4067" extrusionOk="0">
                    <a:moveTo>
                      <a:pt x="1828" y="0"/>
                    </a:moveTo>
                    <a:cubicBezTo>
                      <a:pt x="1822" y="0"/>
                      <a:pt x="1816" y="1"/>
                      <a:pt x="1809" y="2"/>
                    </a:cubicBezTo>
                    <a:lnTo>
                      <a:pt x="1809" y="206"/>
                    </a:lnTo>
                    <a:cubicBezTo>
                      <a:pt x="1812" y="362"/>
                      <a:pt x="1310" y="492"/>
                      <a:pt x="1102" y="522"/>
                    </a:cubicBezTo>
                    <a:cubicBezTo>
                      <a:pt x="1032" y="531"/>
                      <a:pt x="963" y="536"/>
                      <a:pt x="897" y="536"/>
                    </a:cubicBezTo>
                    <a:cubicBezTo>
                      <a:pt x="666" y="536"/>
                      <a:pt x="474" y="480"/>
                      <a:pt x="395" y="406"/>
                    </a:cubicBezTo>
                    <a:lnTo>
                      <a:pt x="395" y="253"/>
                    </a:lnTo>
                    <a:cubicBezTo>
                      <a:pt x="393" y="253"/>
                      <a:pt x="392" y="253"/>
                      <a:pt x="390" y="253"/>
                    </a:cubicBezTo>
                    <a:cubicBezTo>
                      <a:pt x="307" y="253"/>
                      <a:pt x="237" y="537"/>
                      <a:pt x="174" y="793"/>
                    </a:cubicBezTo>
                    <a:cubicBezTo>
                      <a:pt x="95" y="1096"/>
                      <a:pt x="1" y="1440"/>
                      <a:pt x="119" y="1711"/>
                    </a:cubicBezTo>
                    <a:cubicBezTo>
                      <a:pt x="188" y="1862"/>
                      <a:pt x="293" y="1984"/>
                      <a:pt x="392" y="2110"/>
                    </a:cubicBezTo>
                    <a:cubicBezTo>
                      <a:pt x="561" y="2331"/>
                      <a:pt x="715" y="2576"/>
                      <a:pt x="748" y="2871"/>
                    </a:cubicBezTo>
                    <a:cubicBezTo>
                      <a:pt x="762" y="3001"/>
                      <a:pt x="756" y="3133"/>
                      <a:pt x="776" y="3262"/>
                    </a:cubicBezTo>
                    <a:cubicBezTo>
                      <a:pt x="847" y="3701"/>
                      <a:pt x="1167" y="4000"/>
                      <a:pt x="1608" y="4051"/>
                    </a:cubicBezTo>
                    <a:cubicBezTo>
                      <a:pt x="1694" y="4061"/>
                      <a:pt x="1786" y="4066"/>
                      <a:pt x="1881" y="4066"/>
                    </a:cubicBezTo>
                    <a:cubicBezTo>
                      <a:pt x="2420" y="4066"/>
                      <a:pt x="3075" y="3898"/>
                      <a:pt x="3530" y="3514"/>
                    </a:cubicBezTo>
                    <a:cubicBezTo>
                      <a:pt x="3676" y="3391"/>
                      <a:pt x="3645" y="2973"/>
                      <a:pt x="3560" y="2833"/>
                    </a:cubicBezTo>
                    <a:cubicBezTo>
                      <a:pt x="3475" y="2698"/>
                      <a:pt x="3227" y="2524"/>
                      <a:pt x="3118" y="2405"/>
                    </a:cubicBezTo>
                    <a:cubicBezTo>
                      <a:pt x="2662" y="1909"/>
                      <a:pt x="2493" y="1756"/>
                      <a:pt x="2292" y="1297"/>
                    </a:cubicBezTo>
                    <a:cubicBezTo>
                      <a:pt x="2170" y="1018"/>
                      <a:pt x="2112" y="869"/>
                      <a:pt x="2047" y="617"/>
                    </a:cubicBezTo>
                    <a:cubicBezTo>
                      <a:pt x="2003" y="454"/>
                      <a:pt x="1983" y="359"/>
                      <a:pt x="1962" y="233"/>
                    </a:cubicBezTo>
                    <a:cubicBezTo>
                      <a:pt x="1937" y="71"/>
                      <a:pt x="1895" y="0"/>
                      <a:pt x="18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631;p28">
                <a:extLst>
                  <a:ext uri="{FF2B5EF4-FFF2-40B4-BE49-F238E27FC236}">
                    <a16:creationId xmlns:a16="http://schemas.microsoft.com/office/drawing/2014/main" id="{1A17BAEC-89E8-B923-19E4-EA42448621D9}"/>
                  </a:ext>
                </a:extLst>
              </p:cNvPr>
              <p:cNvSpPr/>
              <p:nvPr/>
            </p:nvSpPr>
            <p:spPr>
              <a:xfrm>
                <a:off x="2461870" y="3602630"/>
                <a:ext cx="273841" cy="120875"/>
              </a:xfrm>
              <a:custGeom>
                <a:avLst/>
                <a:gdLst/>
                <a:ahLst/>
                <a:cxnLst/>
                <a:rect l="l" t="t" r="r" b="b"/>
                <a:pathLst>
                  <a:path w="5410" h="2388" extrusionOk="0">
                    <a:moveTo>
                      <a:pt x="1973" y="0"/>
                    </a:moveTo>
                    <a:cubicBezTo>
                      <a:pt x="1970" y="0"/>
                      <a:pt x="1966" y="1"/>
                      <a:pt x="1962" y="1"/>
                    </a:cubicBezTo>
                    <a:lnTo>
                      <a:pt x="1956" y="221"/>
                    </a:lnTo>
                    <a:cubicBezTo>
                      <a:pt x="1744" y="366"/>
                      <a:pt x="1369" y="445"/>
                      <a:pt x="1054" y="445"/>
                    </a:cubicBezTo>
                    <a:cubicBezTo>
                      <a:pt x="812" y="445"/>
                      <a:pt x="605" y="399"/>
                      <a:pt x="531" y="300"/>
                    </a:cubicBezTo>
                    <a:lnTo>
                      <a:pt x="531" y="160"/>
                    </a:lnTo>
                    <a:cubicBezTo>
                      <a:pt x="531" y="160"/>
                      <a:pt x="530" y="160"/>
                      <a:pt x="530" y="160"/>
                    </a:cubicBezTo>
                    <a:cubicBezTo>
                      <a:pt x="397" y="160"/>
                      <a:pt x="289" y="801"/>
                      <a:pt x="197" y="1214"/>
                    </a:cubicBezTo>
                    <a:cubicBezTo>
                      <a:pt x="116" y="1596"/>
                      <a:pt x="1" y="2041"/>
                      <a:pt x="289" y="2190"/>
                    </a:cubicBezTo>
                    <a:cubicBezTo>
                      <a:pt x="386" y="2240"/>
                      <a:pt x="532" y="2259"/>
                      <a:pt x="699" y="2259"/>
                    </a:cubicBezTo>
                    <a:cubicBezTo>
                      <a:pt x="1031" y="2259"/>
                      <a:pt x="1443" y="2183"/>
                      <a:pt x="1703" y="2123"/>
                    </a:cubicBezTo>
                    <a:cubicBezTo>
                      <a:pt x="1752" y="2111"/>
                      <a:pt x="1803" y="2106"/>
                      <a:pt x="1857" y="2106"/>
                    </a:cubicBezTo>
                    <a:cubicBezTo>
                      <a:pt x="2247" y="2106"/>
                      <a:pt x="2775" y="2363"/>
                      <a:pt x="3193" y="2384"/>
                    </a:cubicBezTo>
                    <a:cubicBezTo>
                      <a:pt x="3252" y="2386"/>
                      <a:pt x="3310" y="2388"/>
                      <a:pt x="3368" y="2388"/>
                    </a:cubicBezTo>
                    <a:cubicBezTo>
                      <a:pt x="4163" y="2388"/>
                      <a:pt x="4814" y="2136"/>
                      <a:pt x="5093" y="1898"/>
                    </a:cubicBezTo>
                    <a:cubicBezTo>
                      <a:pt x="5396" y="1643"/>
                      <a:pt x="5409" y="1290"/>
                      <a:pt x="5117" y="1211"/>
                    </a:cubicBezTo>
                    <a:cubicBezTo>
                      <a:pt x="4651" y="1082"/>
                      <a:pt x="3621" y="854"/>
                      <a:pt x="3091" y="684"/>
                    </a:cubicBezTo>
                    <a:cubicBezTo>
                      <a:pt x="2775" y="582"/>
                      <a:pt x="2455" y="409"/>
                      <a:pt x="2257" y="232"/>
                    </a:cubicBezTo>
                    <a:cubicBezTo>
                      <a:pt x="2103" y="93"/>
                      <a:pt x="2043" y="0"/>
                      <a:pt x="19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632;p28">
                <a:extLst>
                  <a:ext uri="{FF2B5EF4-FFF2-40B4-BE49-F238E27FC236}">
                    <a16:creationId xmlns:a16="http://schemas.microsoft.com/office/drawing/2014/main" id="{0A684B5F-B647-BEEC-C120-21232C70D146}"/>
                  </a:ext>
                </a:extLst>
              </p:cNvPr>
              <p:cNvSpPr/>
              <p:nvPr/>
            </p:nvSpPr>
            <p:spPr>
              <a:xfrm>
                <a:off x="2391309" y="2839923"/>
                <a:ext cx="99868" cy="345414"/>
              </a:xfrm>
              <a:custGeom>
                <a:avLst/>
                <a:gdLst/>
                <a:ahLst/>
                <a:cxnLst/>
                <a:rect l="l" t="t" r="r" b="b"/>
                <a:pathLst>
                  <a:path w="1973" h="6824" extrusionOk="0">
                    <a:moveTo>
                      <a:pt x="1972" y="1"/>
                    </a:moveTo>
                    <a:cubicBezTo>
                      <a:pt x="1133" y="963"/>
                      <a:pt x="0" y="1479"/>
                      <a:pt x="0" y="1479"/>
                    </a:cubicBezTo>
                    <a:lnTo>
                      <a:pt x="1010" y="6824"/>
                    </a:lnTo>
                    <a:lnTo>
                      <a:pt x="463" y="1643"/>
                    </a:lnTo>
                    <a:cubicBezTo>
                      <a:pt x="1591" y="783"/>
                      <a:pt x="1972" y="1"/>
                      <a:pt x="1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633;p28">
                <a:extLst>
                  <a:ext uri="{FF2B5EF4-FFF2-40B4-BE49-F238E27FC236}">
                    <a16:creationId xmlns:a16="http://schemas.microsoft.com/office/drawing/2014/main" id="{38421549-A889-66D0-0F91-C80EE1C8834D}"/>
                  </a:ext>
                </a:extLst>
              </p:cNvPr>
              <p:cNvSpPr/>
              <p:nvPr/>
            </p:nvSpPr>
            <p:spPr>
              <a:xfrm>
                <a:off x="2223359" y="2209885"/>
                <a:ext cx="334582" cy="584683"/>
              </a:xfrm>
              <a:custGeom>
                <a:avLst/>
                <a:gdLst/>
                <a:ahLst/>
                <a:cxnLst/>
                <a:rect l="l" t="t" r="r" b="b"/>
                <a:pathLst>
                  <a:path w="6610" h="11551" extrusionOk="0">
                    <a:moveTo>
                      <a:pt x="4514" y="1"/>
                    </a:moveTo>
                    <a:cubicBezTo>
                      <a:pt x="4406" y="1"/>
                      <a:pt x="4293" y="8"/>
                      <a:pt x="4175" y="22"/>
                    </a:cubicBezTo>
                    <a:lnTo>
                      <a:pt x="2108" y="447"/>
                    </a:lnTo>
                    <a:cubicBezTo>
                      <a:pt x="1625" y="647"/>
                      <a:pt x="653" y="977"/>
                      <a:pt x="435" y="1977"/>
                    </a:cubicBezTo>
                    <a:cubicBezTo>
                      <a:pt x="173" y="3176"/>
                      <a:pt x="89" y="5699"/>
                      <a:pt x="89" y="5699"/>
                    </a:cubicBezTo>
                    <a:lnTo>
                      <a:pt x="0" y="11299"/>
                    </a:lnTo>
                    <a:cubicBezTo>
                      <a:pt x="291" y="11460"/>
                      <a:pt x="811" y="11551"/>
                      <a:pt x="1453" y="11551"/>
                    </a:cubicBezTo>
                    <a:cubicBezTo>
                      <a:pt x="2970" y="11551"/>
                      <a:pt x="5167" y="11041"/>
                      <a:pt x="6610" y="9735"/>
                    </a:cubicBezTo>
                    <a:cubicBezTo>
                      <a:pt x="6610" y="9735"/>
                      <a:pt x="6357" y="3071"/>
                      <a:pt x="6357" y="2027"/>
                    </a:cubicBezTo>
                    <a:cubicBezTo>
                      <a:pt x="6357" y="1061"/>
                      <a:pt x="5859" y="1"/>
                      <a:pt x="45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634;p28">
                <a:extLst>
                  <a:ext uri="{FF2B5EF4-FFF2-40B4-BE49-F238E27FC236}">
                    <a16:creationId xmlns:a16="http://schemas.microsoft.com/office/drawing/2014/main" id="{010093D3-B567-36C5-B7A5-A21B785F9A80}"/>
                  </a:ext>
                </a:extLst>
              </p:cNvPr>
              <p:cNvSpPr/>
              <p:nvPr/>
            </p:nvSpPr>
            <p:spPr>
              <a:xfrm>
                <a:off x="2433625" y="2196471"/>
                <a:ext cx="132213" cy="590858"/>
              </a:xfrm>
              <a:custGeom>
                <a:avLst/>
                <a:gdLst/>
                <a:ahLst/>
                <a:cxnLst/>
                <a:rect l="l" t="t" r="r" b="b"/>
                <a:pathLst>
                  <a:path w="2612" h="11673" extrusionOk="0">
                    <a:moveTo>
                      <a:pt x="823" y="1"/>
                    </a:moveTo>
                    <a:cubicBezTo>
                      <a:pt x="587" y="1"/>
                      <a:pt x="315" y="16"/>
                      <a:pt x="0" y="45"/>
                    </a:cubicBezTo>
                    <a:lnTo>
                      <a:pt x="0" y="181"/>
                    </a:lnTo>
                    <a:cubicBezTo>
                      <a:pt x="0" y="181"/>
                      <a:pt x="718" y="626"/>
                      <a:pt x="915" y="1436"/>
                    </a:cubicBezTo>
                    <a:cubicBezTo>
                      <a:pt x="1109" y="2248"/>
                      <a:pt x="1139" y="11673"/>
                      <a:pt x="1139" y="11673"/>
                    </a:cubicBezTo>
                    <a:cubicBezTo>
                      <a:pt x="1139" y="11673"/>
                      <a:pt x="2142" y="11312"/>
                      <a:pt x="2611" y="10860"/>
                    </a:cubicBezTo>
                    <a:cubicBezTo>
                      <a:pt x="2611" y="10860"/>
                      <a:pt x="2550" y="3425"/>
                      <a:pt x="2456" y="2211"/>
                    </a:cubicBezTo>
                    <a:cubicBezTo>
                      <a:pt x="2329" y="621"/>
                      <a:pt x="2324" y="1"/>
                      <a:pt x="823" y="1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635;p28">
                <a:extLst>
                  <a:ext uri="{FF2B5EF4-FFF2-40B4-BE49-F238E27FC236}">
                    <a16:creationId xmlns:a16="http://schemas.microsoft.com/office/drawing/2014/main" id="{B391E6A1-B26F-2149-D8B2-09D53BCDA7E9}"/>
                  </a:ext>
                </a:extLst>
              </p:cNvPr>
              <p:cNvSpPr/>
              <p:nvPr/>
            </p:nvSpPr>
            <p:spPr>
              <a:xfrm>
                <a:off x="2191166" y="2220767"/>
                <a:ext cx="191233" cy="603917"/>
              </a:xfrm>
              <a:custGeom>
                <a:avLst/>
                <a:gdLst/>
                <a:ahLst/>
                <a:cxnLst/>
                <a:rect l="l" t="t" r="r" b="b"/>
                <a:pathLst>
                  <a:path w="3778" h="11931" extrusionOk="0">
                    <a:moveTo>
                      <a:pt x="2322" y="0"/>
                    </a:moveTo>
                    <a:cubicBezTo>
                      <a:pt x="2322" y="0"/>
                      <a:pt x="2322" y="0"/>
                      <a:pt x="2322" y="0"/>
                    </a:cubicBezTo>
                    <a:cubicBezTo>
                      <a:pt x="2322" y="0"/>
                      <a:pt x="1442" y="340"/>
                      <a:pt x="731" y="748"/>
                    </a:cubicBezTo>
                    <a:cubicBezTo>
                      <a:pt x="343" y="976"/>
                      <a:pt x="58" y="2594"/>
                      <a:pt x="28" y="3815"/>
                    </a:cubicBezTo>
                    <a:cubicBezTo>
                      <a:pt x="1" y="4879"/>
                      <a:pt x="167" y="11696"/>
                      <a:pt x="167" y="11696"/>
                    </a:cubicBezTo>
                    <a:cubicBezTo>
                      <a:pt x="577" y="11869"/>
                      <a:pt x="1057" y="11931"/>
                      <a:pt x="1530" y="11931"/>
                    </a:cubicBezTo>
                    <a:cubicBezTo>
                      <a:pt x="2673" y="11931"/>
                      <a:pt x="3778" y="11574"/>
                      <a:pt x="3778" y="11574"/>
                    </a:cubicBezTo>
                    <a:cubicBezTo>
                      <a:pt x="3778" y="11574"/>
                      <a:pt x="3682" y="6671"/>
                      <a:pt x="3668" y="3849"/>
                    </a:cubicBezTo>
                    <a:cubicBezTo>
                      <a:pt x="3655" y="594"/>
                      <a:pt x="2329" y="0"/>
                      <a:pt x="2322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636;p28">
                <a:extLst>
                  <a:ext uri="{FF2B5EF4-FFF2-40B4-BE49-F238E27FC236}">
                    <a16:creationId xmlns:a16="http://schemas.microsoft.com/office/drawing/2014/main" id="{EBD6F7A2-E3AF-62E2-E25E-8EE1D97FE76F}"/>
                  </a:ext>
                </a:extLst>
              </p:cNvPr>
              <p:cNvSpPr/>
              <p:nvPr/>
            </p:nvSpPr>
            <p:spPr>
              <a:xfrm>
                <a:off x="2301108" y="2312487"/>
                <a:ext cx="56135" cy="176098"/>
              </a:xfrm>
              <a:custGeom>
                <a:avLst/>
                <a:gdLst/>
                <a:ahLst/>
                <a:cxnLst/>
                <a:rect l="l" t="t" r="r" b="b"/>
                <a:pathLst>
                  <a:path w="1109" h="3479" extrusionOk="0">
                    <a:moveTo>
                      <a:pt x="1" y="0"/>
                    </a:moveTo>
                    <a:lnTo>
                      <a:pt x="481" y="721"/>
                    </a:lnTo>
                    <a:lnTo>
                      <a:pt x="140" y="1591"/>
                    </a:lnTo>
                    <a:lnTo>
                      <a:pt x="1109" y="3479"/>
                    </a:lnTo>
                    <a:lnTo>
                      <a:pt x="1109" y="3479"/>
                    </a:lnTo>
                    <a:lnTo>
                      <a:pt x="304" y="1565"/>
                    </a:lnTo>
                    <a:lnTo>
                      <a:pt x="610" y="64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637;p28">
                <a:extLst>
                  <a:ext uri="{FF2B5EF4-FFF2-40B4-BE49-F238E27FC236}">
                    <a16:creationId xmlns:a16="http://schemas.microsoft.com/office/drawing/2014/main" id="{7D452037-7488-C61A-2627-8E3B34CF03CA}"/>
                  </a:ext>
                </a:extLst>
              </p:cNvPr>
              <p:cNvSpPr/>
              <p:nvPr/>
            </p:nvSpPr>
            <p:spPr>
              <a:xfrm>
                <a:off x="2501959" y="2261717"/>
                <a:ext cx="37406" cy="194877"/>
              </a:xfrm>
              <a:custGeom>
                <a:avLst/>
                <a:gdLst/>
                <a:ahLst/>
                <a:cxnLst/>
                <a:rect l="l" t="t" r="r" b="b"/>
                <a:pathLst>
                  <a:path w="739" h="3850" extrusionOk="0">
                    <a:moveTo>
                      <a:pt x="340" y="1"/>
                    </a:moveTo>
                    <a:lnTo>
                      <a:pt x="82" y="898"/>
                    </a:lnTo>
                    <a:lnTo>
                      <a:pt x="572" y="1455"/>
                    </a:lnTo>
                    <a:lnTo>
                      <a:pt x="1" y="3849"/>
                    </a:lnTo>
                    <a:lnTo>
                      <a:pt x="738" y="1402"/>
                    </a:lnTo>
                    <a:lnTo>
                      <a:pt x="208" y="806"/>
                    </a:lnTo>
                    <a:lnTo>
                      <a:pt x="34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638;p28">
                <a:extLst>
                  <a:ext uri="{FF2B5EF4-FFF2-40B4-BE49-F238E27FC236}">
                    <a16:creationId xmlns:a16="http://schemas.microsoft.com/office/drawing/2014/main" id="{57DF9CDF-2D11-5C35-782E-8FB4C4BE65B6}"/>
                  </a:ext>
                </a:extLst>
              </p:cNvPr>
              <p:cNvSpPr/>
              <p:nvPr/>
            </p:nvSpPr>
            <p:spPr>
              <a:xfrm>
                <a:off x="2347423" y="1876466"/>
                <a:ext cx="197105" cy="200142"/>
              </a:xfrm>
              <a:custGeom>
                <a:avLst/>
                <a:gdLst/>
                <a:ahLst/>
                <a:cxnLst/>
                <a:rect l="l" t="t" r="r" b="b"/>
                <a:pathLst>
                  <a:path w="3894" h="3954" extrusionOk="0">
                    <a:moveTo>
                      <a:pt x="2285" y="0"/>
                    </a:moveTo>
                    <a:cubicBezTo>
                      <a:pt x="2175" y="0"/>
                      <a:pt x="2063" y="10"/>
                      <a:pt x="1948" y="30"/>
                    </a:cubicBezTo>
                    <a:cubicBezTo>
                      <a:pt x="871" y="221"/>
                      <a:pt x="1" y="1247"/>
                      <a:pt x="1" y="2322"/>
                    </a:cubicBezTo>
                    <a:cubicBezTo>
                      <a:pt x="1" y="3279"/>
                      <a:pt x="693" y="3953"/>
                      <a:pt x="1606" y="3953"/>
                    </a:cubicBezTo>
                    <a:cubicBezTo>
                      <a:pt x="1717" y="3953"/>
                      <a:pt x="1832" y="3943"/>
                      <a:pt x="1948" y="3923"/>
                    </a:cubicBezTo>
                    <a:cubicBezTo>
                      <a:pt x="3023" y="3733"/>
                      <a:pt x="3893" y="2709"/>
                      <a:pt x="3893" y="1635"/>
                    </a:cubicBezTo>
                    <a:cubicBezTo>
                      <a:pt x="3893" y="675"/>
                      <a:pt x="3199" y="0"/>
                      <a:pt x="2285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639;p28">
                <a:extLst>
                  <a:ext uri="{FF2B5EF4-FFF2-40B4-BE49-F238E27FC236}">
                    <a16:creationId xmlns:a16="http://schemas.microsoft.com/office/drawing/2014/main" id="{5EDC5792-7C0C-4904-D4C9-BF7FA58EF957}"/>
                  </a:ext>
                </a:extLst>
              </p:cNvPr>
              <p:cNvSpPr/>
              <p:nvPr/>
            </p:nvSpPr>
            <p:spPr>
              <a:xfrm>
                <a:off x="2275647" y="2076558"/>
                <a:ext cx="42063" cy="95718"/>
              </a:xfrm>
              <a:custGeom>
                <a:avLst/>
                <a:gdLst/>
                <a:ahLst/>
                <a:cxnLst/>
                <a:rect l="l" t="t" r="r" b="b"/>
                <a:pathLst>
                  <a:path w="831" h="1891" extrusionOk="0">
                    <a:moveTo>
                      <a:pt x="0" y="1"/>
                    </a:moveTo>
                    <a:cubicBezTo>
                      <a:pt x="0" y="1"/>
                      <a:pt x="317" y="1424"/>
                      <a:pt x="443" y="1646"/>
                    </a:cubicBezTo>
                    <a:cubicBezTo>
                      <a:pt x="568" y="1867"/>
                      <a:pt x="830" y="1890"/>
                      <a:pt x="830" y="1890"/>
                    </a:cubicBezTo>
                    <a:lnTo>
                      <a:pt x="810" y="85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640;p28">
                <a:extLst>
                  <a:ext uri="{FF2B5EF4-FFF2-40B4-BE49-F238E27FC236}">
                    <a16:creationId xmlns:a16="http://schemas.microsoft.com/office/drawing/2014/main" id="{038A3032-1AD6-00ED-3787-C3D9FDF6CB18}"/>
                  </a:ext>
                </a:extLst>
              </p:cNvPr>
              <p:cNvSpPr/>
              <p:nvPr/>
            </p:nvSpPr>
            <p:spPr>
              <a:xfrm>
                <a:off x="2252110" y="1965553"/>
                <a:ext cx="53756" cy="111055"/>
              </a:xfrm>
              <a:custGeom>
                <a:avLst/>
                <a:gdLst/>
                <a:ahLst/>
                <a:cxnLst/>
                <a:rect l="l" t="t" r="r" b="b"/>
                <a:pathLst>
                  <a:path w="1062" h="2194" extrusionOk="0">
                    <a:moveTo>
                      <a:pt x="864" y="0"/>
                    </a:moveTo>
                    <a:cubicBezTo>
                      <a:pt x="864" y="0"/>
                      <a:pt x="523" y="4"/>
                      <a:pt x="258" y="320"/>
                    </a:cubicBezTo>
                    <a:cubicBezTo>
                      <a:pt x="0" y="633"/>
                      <a:pt x="143" y="1439"/>
                      <a:pt x="465" y="2194"/>
                    </a:cubicBezTo>
                    <a:lnTo>
                      <a:pt x="1061" y="2156"/>
                    </a:lnTo>
                    <a:lnTo>
                      <a:pt x="864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641;p28">
                <a:extLst>
                  <a:ext uri="{FF2B5EF4-FFF2-40B4-BE49-F238E27FC236}">
                    <a16:creationId xmlns:a16="http://schemas.microsoft.com/office/drawing/2014/main" id="{7C566244-90E2-597E-F98E-691EABABC3BD}"/>
                  </a:ext>
                </a:extLst>
              </p:cNvPr>
              <p:cNvSpPr/>
              <p:nvPr/>
            </p:nvSpPr>
            <p:spPr>
              <a:xfrm>
                <a:off x="2236621" y="1893828"/>
                <a:ext cx="297023" cy="390767"/>
              </a:xfrm>
              <a:custGeom>
                <a:avLst/>
                <a:gdLst/>
                <a:ahLst/>
                <a:cxnLst/>
                <a:rect l="l" t="t" r="r" b="b"/>
                <a:pathLst>
                  <a:path w="5868" h="7720" extrusionOk="0">
                    <a:moveTo>
                      <a:pt x="4237" y="1"/>
                    </a:moveTo>
                    <a:cubicBezTo>
                      <a:pt x="3561" y="1"/>
                      <a:pt x="2787" y="310"/>
                      <a:pt x="2240" y="751"/>
                    </a:cubicBezTo>
                    <a:cubicBezTo>
                      <a:pt x="1115" y="1659"/>
                      <a:pt x="1543" y="3542"/>
                      <a:pt x="1543" y="3542"/>
                    </a:cubicBezTo>
                    <a:cubicBezTo>
                      <a:pt x="1522" y="3559"/>
                      <a:pt x="1499" y="3566"/>
                      <a:pt x="1475" y="3566"/>
                    </a:cubicBezTo>
                    <a:cubicBezTo>
                      <a:pt x="1364" y="3566"/>
                      <a:pt x="1228" y="3414"/>
                      <a:pt x="1108" y="3308"/>
                    </a:cubicBezTo>
                    <a:cubicBezTo>
                      <a:pt x="1045" y="3253"/>
                      <a:pt x="919" y="3199"/>
                      <a:pt x="777" y="3199"/>
                    </a:cubicBezTo>
                    <a:cubicBezTo>
                      <a:pt x="592" y="3199"/>
                      <a:pt x="380" y="3292"/>
                      <a:pt x="245" y="3600"/>
                    </a:cubicBezTo>
                    <a:cubicBezTo>
                      <a:pt x="0" y="4157"/>
                      <a:pt x="456" y="4756"/>
                      <a:pt x="833" y="4807"/>
                    </a:cubicBezTo>
                    <a:cubicBezTo>
                      <a:pt x="895" y="4816"/>
                      <a:pt x="952" y="4820"/>
                      <a:pt x="1004" y="4820"/>
                    </a:cubicBezTo>
                    <a:cubicBezTo>
                      <a:pt x="1500" y="4820"/>
                      <a:pt x="1581" y="4463"/>
                      <a:pt x="1581" y="4463"/>
                    </a:cubicBezTo>
                    <a:lnTo>
                      <a:pt x="1628" y="6874"/>
                    </a:lnTo>
                    <a:cubicBezTo>
                      <a:pt x="2009" y="7296"/>
                      <a:pt x="2795" y="7719"/>
                      <a:pt x="3356" y="7719"/>
                    </a:cubicBezTo>
                    <a:cubicBezTo>
                      <a:pt x="3456" y="7719"/>
                      <a:pt x="3549" y="7706"/>
                      <a:pt x="3631" y="7677"/>
                    </a:cubicBezTo>
                    <a:cubicBezTo>
                      <a:pt x="4066" y="7523"/>
                      <a:pt x="4162" y="6772"/>
                      <a:pt x="3746" y="6364"/>
                    </a:cubicBezTo>
                    <a:lnTo>
                      <a:pt x="3743" y="5654"/>
                    </a:lnTo>
                    <a:cubicBezTo>
                      <a:pt x="3743" y="5654"/>
                      <a:pt x="4335" y="5637"/>
                      <a:pt x="4620" y="5541"/>
                    </a:cubicBezTo>
                    <a:cubicBezTo>
                      <a:pt x="5100" y="5385"/>
                      <a:pt x="5399" y="4953"/>
                      <a:pt x="5545" y="4409"/>
                    </a:cubicBezTo>
                    <a:cubicBezTo>
                      <a:pt x="5780" y="3539"/>
                      <a:pt x="5868" y="2849"/>
                      <a:pt x="5671" y="1251"/>
                    </a:cubicBezTo>
                    <a:cubicBezTo>
                      <a:pt x="5559" y="347"/>
                      <a:pt x="4953" y="1"/>
                      <a:pt x="4237" y="1"/>
                    </a:cubicBezTo>
                    <a:close/>
                  </a:path>
                </a:pathLst>
              </a:custGeom>
              <a:solidFill>
                <a:srgbClr val="B166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642;p28">
                <a:extLst>
                  <a:ext uri="{FF2B5EF4-FFF2-40B4-BE49-F238E27FC236}">
                    <a16:creationId xmlns:a16="http://schemas.microsoft.com/office/drawing/2014/main" id="{54CA547E-E785-5EF7-977B-5A978A9A8EAB}"/>
                  </a:ext>
                </a:extLst>
              </p:cNvPr>
              <p:cNvSpPr/>
              <p:nvPr/>
            </p:nvSpPr>
            <p:spPr>
              <a:xfrm>
                <a:off x="2282380" y="1849385"/>
                <a:ext cx="262148" cy="233954"/>
              </a:xfrm>
              <a:custGeom>
                <a:avLst/>
                <a:gdLst/>
                <a:ahLst/>
                <a:cxnLst/>
                <a:rect l="l" t="t" r="r" b="b"/>
                <a:pathLst>
                  <a:path w="5179" h="4622" extrusionOk="0">
                    <a:moveTo>
                      <a:pt x="5059" y="1"/>
                    </a:moveTo>
                    <a:lnTo>
                      <a:pt x="5059" y="1"/>
                    </a:lnTo>
                    <a:cubicBezTo>
                      <a:pt x="4257" y="535"/>
                      <a:pt x="3267" y="425"/>
                      <a:pt x="2356" y="477"/>
                    </a:cubicBezTo>
                    <a:cubicBezTo>
                      <a:pt x="1078" y="552"/>
                      <a:pt x="687" y="1000"/>
                      <a:pt x="405" y="1357"/>
                    </a:cubicBezTo>
                    <a:cubicBezTo>
                      <a:pt x="10" y="1864"/>
                      <a:pt x="266" y="2295"/>
                      <a:pt x="266" y="2295"/>
                    </a:cubicBezTo>
                    <a:cubicBezTo>
                      <a:pt x="266" y="2295"/>
                      <a:pt x="0" y="4036"/>
                      <a:pt x="204" y="4186"/>
                    </a:cubicBezTo>
                    <a:cubicBezTo>
                      <a:pt x="351" y="4292"/>
                      <a:pt x="572" y="4621"/>
                      <a:pt x="636" y="4621"/>
                    </a:cubicBezTo>
                    <a:cubicBezTo>
                      <a:pt x="637" y="4621"/>
                      <a:pt x="638" y="4621"/>
                      <a:pt x="639" y="4621"/>
                    </a:cubicBezTo>
                    <a:cubicBezTo>
                      <a:pt x="843" y="4583"/>
                      <a:pt x="928" y="3696"/>
                      <a:pt x="1034" y="3166"/>
                    </a:cubicBezTo>
                    <a:cubicBezTo>
                      <a:pt x="1153" y="2557"/>
                      <a:pt x="1201" y="2336"/>
                      <a:pt x="1422" y="2326"/>
                    </a:cubicBezTo>
                    <a:cubicBezTo>
                      <a:pt x="1581" y="2319"/>
                      <a:pt x="2771" y="2220"/>
                      <a:pt x="3533" y="1996"/>
                    </a:cubicBezTo>
                    <a:cubicBezTo>
                      <a:pt x="4294" y="1768"/>
                      <a:pt x="4584" y="1531"/>
                      <a:pt x="4584" y="1531"/>
                    </a:cubicBezTo>
                    <a:cubicBezTo>
                      <a:pt x="5080" y="1048"/>
                      <a:pt x="5178" y="477"/>
                      <a:pt x="5059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643;p28">
                <a:extLst>
                  <a:ext uri="{FF2B5EF4-FFF2-40B4-BE49-F238E27FC236}">
                    <a16:creationId xmlns:a16="http://schemas.microsoft.com/office/drawing/2014/main" id="{A9190209-EFBF-9A70-B9C8-F250ECE0F1FF}"/>
                  </a:ext>
                </a:extLst>
              </p:cNvPr>
              <p:cNvSpPr/>
              <p:nvPr/>
            </p:nvSpPr>
            <p:spPr>
              <a:xfrm>
                <a:off x="2259348" y="1944041"/>
                <a:ext cx="41658" cy="28295"/>
              </a:xfrm>
              <a:custGeom>
                <a:avLst/>
                <a:gdLst/>
                <a:ahLst/>
                <a:cxnLst/>
                <a:rect l="l" t="t" r="r" b="b"/>
                <a:pathLst>
                  <a:path w="823" h="559" extrusionOk="0">
                    <a:moveTo>
                      <a:pt x="428" y="1"/>
                    </a:moveTo>
                    <a:cubicBezTo>
                      <a:pt x="259" y="1"/>
                      <a:pt x="83" y="118"/>
                      <a:pt x="0" y="300"/>
                    </a:cubicBezTo>
                    <a:lnTo>
                      <a:pt x="721" y="558"/>
                    </a:lnTo>
                    <a:cubicBezTo>
                      <a:pt x="823" y="334"/>
                      <a:pt x="744" y="92"/>
                      <a:pt x="544" y="21"/>
                    </a:cubicBezTo>
                    <a:cubicBezTo>
                      <a:pt x="506" y="7"/>
                      <a:pt x="467" y="1"/>
                      <a:pt x="428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644;p28">
                <a:extLst>
                  <a:ext uri="{FF2B5EF4-FFF2-40B4-BE49-F238E27FC236}">
                    <a16:creationId xmlns:a16="http://schemas.microsoft.com/office/drawing/2014/main" id="{C9B77026-2758-F915-F81C-0D26045344AC}"/>
                  </a:ext>
                </a:extLst>
              </p:cNvPr>
              <p:cNvSpPr/>
              <p:nvPr/>
            </p:nvSpPr>
            <p:spPr>
              <a:xfrm>
                <a:off x="2327126" y="2150561"/>
                <a:ext cx="99008" cy="43784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86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69" y="306"/>
                      <a:pt x="293" y="551"/>
                    </a:cubicBezTo>
                    <a:cubicBezTo>
                      <a:pt x="565" y="853"/>
                      <a:pt x="1955" y="864"/>
                      <a:pt x="1955" y="864"/>
                    </a:cubicBezTo>
                    <a:lnTo>
                      <a:pt x="1955" y="582"/>
                    </a:lnTo>
                    <a:cubicBezTo>
                      <a:pt x="1955" y="582"/>
                      <a:pt x="888" y="554"/>
                      <a:pt x="513" y="422"/>
                    </a:cubicBezTo>
                    <a:cubicBezTo>
                      <a:pt x="265" y="334"/>
                      <a:pt x="58" y="136"/>
                      <a:pt x="0" y="0"/>
                    </a:cubicBezTo>
                    <a:close/>
                  </a:path>
                </a:pathLst>
              </a:custGeom>
              <a:solidFill>
                <a:srgbClr val="9A4A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645;p28">
                <a:extLst>
                  <a:ext uri="{FF2B5EF4-FFF2-40B4-BE49-F238E27FC236}">
                    <a16:creationId xmlns:a16="http://schemas.microsoft.com/office/drawing/2014/main" id="{1B3540E8-1EDD-0340-74AD-09EAEEFCC472}"/>
                  </a:ext>
                </a:extLst>
              </p:cNvPr>
              <p:cNvSpPr/>
              <p:nvPr/>
            </p:nvSpPr>
            <p:spPr>
              <a:xfrm>
                <a:off x="2391511" y="2032672"/>
                <a:ext cx="21715" cy="2293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453" extrusionOk="0">
                    <a:moveTo>
                      <a:pt x="249" y="1"/>
                    </a:moveTo>
                    <a:cubicBezTo>
                      <a:pt x="238" y="1"/>
                      <a:pt x="226" y="1"/>
                      <a:pt x="214" y="4"/>
                    </a:cubicBezTo>
                    <a:cubicBezTo>
                      <a:pt x="95" y="24"/>
                      <a:pt x="0" y="143"/>
                      <a:pt x="0" y="265"/>
                    </a:cubicBezTo>
                    <a:cubicBezTo>
                      <a:pt x="0" y="375"/>
                      <a:pt x="76" y="452"/>
                      <a:pt x="178" y="452"/>
                    </a:cubicBezTo>
                    <a:cubicBezTo>
                      <a:pt x="190" y="452"/>
                      <a:pt x="202" y="451"/>
                      <a:pt x="214" y="449"/>
                    </a:cubicBezTo>
                    <a:cubicBezTo>
                      <a:pt x="333" y="429"/>
                      <a:pt x="429" y="313"/>
                      <a:pt x="429" y="190"/>
                    </a:cubicBezTo>
                    <a:cubicBezTo>
                      <a:pt x="429" y="80"/>
                      <a:pt x="351" y="1"/>
                      <a:pt x="249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646;p28">
                <a:extLst>
                  <a:ext uri="{FF2B5EF4-FFF2-40B4-BE49-F238E27FC236}">
                    <a16:creationId xmlns:a16="http://schemas.microsoft.com/office/drawing/2014/main" id="{272492FE-96DF-9293-2154-7A72CE5B1A50}"/>
                  </a:ext>
                </a:extLst>
              </p:cNvPr>
              <p:cNvSpPr/>
              <p:nvPr/>
            </p:nvSpPr>
            <p:spPr>
              <a:xfrm>
                <a:off x="2375162" y="1997999"/>
                <a:ext cx="26524" cy="22322"/>
              </a:xfrm>
              <a:custGeom>
                <a:avLst/>
                <a:gdLst/>
                <a:ahLst/>
                <a:cxnLst/>
                <a:rect l="l" t="t" r="r" b="b"/>
                <a:pathLst>
                  <a:path w="524" h="441" extrusionOk="0">
                    <a:moveTo>
                      <a:pt x="336" y="0"/>
                    </a:moveTo>
                    <a:cubicBezTo>
                      <a:pt x="282" y="0"/>
                      <a:pt x="225" y="19"/>
                      <a:pt x="173" y="56"/>
                    </a:cubicBezTo>
                    <a:cubicBezTo>
                      <a:pt x="47" y="148"/>
                      <a:pt x="0" y="321"/>
                      <a:pt x="64" y="440"/>
                    </a:cubicBezTo>
                    <a:lnTo>
                      <a:pt x="523" y="108"/>
                    </a:lnTo>
                    <a:cubicBezTo>
                      <a:pt x="483" y="37"/>
                      <a:pt x="413" y="0"/>
                      <a:pt x="336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647;p28">
                <a:extLst>
                  <a:ext uri="{FF2B5EF4-FFF2-40B4-BE49-F238E27FC236}">
                    <a16:creationId xmlns:a16="http://schemas.microsoft.com/office/drawing/2014/main" id="{53B6E95C-B521-B1F6-27CA-FDDE487221CC}"/>
                  </a:ext>
                </a:extLst>
              </p:cNvPr>
              <p:cNvSpPr/>
              <p:nvPr/>
            </p:nvSpPr>
            <p:spPr>
              <a:xfrm>
                <a:off x="2418845" y="2115584"/>
                <a:ext cx="27232" cy="16501"/>
              </a:xfrm>
              <a:custGeom>
                <a:avLst/>
                <a:gdLst/>
                <a:ahLst/>
                <a:cxnLst/>
                <a:rect l="l" t="t" r="r" b="b"/>
                <a:pathLst>
                  <a:path w="538" h="326" extrusionOk="0">
                    <a:moveTo>
                      <a:pt x="48" y="1"/>
                    </a:moveTo>
                    <a:lnTo>
                      <a:pt x="48" y="1"/>
                    </a:lnTo>
                    <a:cubicBezTo>
                      <a:pt x="0" y="151"/>
                      <a:pt x="68" y="294"/>
                      <a:pt x="204" y="321"/>
                    </a:cubicBezTo>
                    <a:cubicBezTo>
                      <a:pt x="219" y="324"/>
                      <a:pt x="235" y="325"/>
                      <a:pt x="250" y="325"/>
                    </a:cubicBezTo>
                    <a:cubicBezTo>
                      <a:pt x="372" y="325"/>
                      <a:pt x="492" y="233"/>
                      <a:pt x="537" y="99"/>
                    </a:cubicBezTo>
                    <a:lnTo>
                      <a:pt x="48" y="1"/>
                    </a:lnTo>
                    <a:close/>
                  </a:path>
                </a:pathLst>
              </a:custGeom>
              <a:solidFill>
                <a:srgbClr val="9A4A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648;p28">
                <a:extLst>
                  <a:ext uri="{FF2B5EF4-FFF2-40B4-BE49-F238E27FC236}">
                    <a16:creationId xmlns:a16="http://schemas.microsoft.com/office/drawing/2014/main" id="{92A3B4D4-655B-1D8B-2370-C8F7932A1EE8}"/>
                  </a:ext>
                </a:extLst>
              </p:cNvPr>
              <p:cNvSpPr/>
              <p:nvPr/>
            </p:nvSpPr>
            <p:spPr>
              <a:xfrm>
                <a:off x="2488545" y="1973247"/>
                <a:ext cx="25511" cy="20247"/>
              </a:xfrm>
              <a:custGeom>
                <a:avLst/>
                <a:gdLst/>
                <a:ahLst/>
                <a:cxnLst/>
                <a:rect l="l" t="t" r="r" b="b"/>
                <a:pathLst>
                  <a:path w="504" h="400" extrusionOk="0">
                    <a:moveTo>
                      <a:pt x="251" y="1"/>
                    </a:moveTo>
                    <a:cubicBezTo>
                      <a:pt x="158" y="1"/>
                      <a:pt x="60" y="56"/>
                      <a:pt x="1" y="151"/>
                    </a:cubicBezTo>
                    <a:lnTo>
                      <a:pt x="418" y="399"/>
                    </a:lnTo>
                    <a:cubicBezTo>
                      <a:pt x="503" y="263"/>
                      <a:pt x="480" y="100"/>
                      <a:pt x="364" y="32"/>
                    </a:cubicBezTo>
                    <a:cubicBezTo>
                      <a:pt x="329" y="11"/>
                      <a:pt x="290" y="1"/>
                      <a:pt x="25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649;p28">
                <a:extLst>
                  <a:ext uri="{FF2B5EF4-FFF2-40B4-BE49-F238E27FC236}">
                    <a16:creationId xmlns:a16="http://schemas.microsoft.com/office/drawing/2014/main" id="{D31B1068-2800-E5DE-306C-A8BABD85A318}"/>
                  </a:ext>
                </a:extLst>
              </p:cNvPr>
              <p:cNvSpPr/>
              <p:nvPr/>
            </p:nvSpPr>
            <p:spPr>
              <a:xfrm>
                <a:off x="2481510" y="2013741"/>
                <a:ext cx="21715" cy="2293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453" extrusionOk="0">
                    <a:moveTo>
                      <a:pt x="249" y="1"/>
                    </a:moveTo>
                    <a:cubicBezTo>
                      <a:pt x="237" y="1"/>
                      <a:pt x="226" y="2"/>
                      <a:pt x="214" y="4"/>
                    </a:cubicBezTo>
                    <a:cubicBezTo>
                      <a:pt x="99" y="24"/>
                      <a:pt x="0" y="140"/>
                      <a:pt x="0" y="266"/>
                    </a:cubicBezTo>
                    <a:cubicBezTo>
                      <a:pt x="0" y="376"/>
                      <a:pt x="80" y="452"/>
                      <a:pt x="179" y="452"/>
                    </a:cubicBezTo>
                    <a:cubicBezTo>
                      <a:pt x="190" y="452"/>
                      <a:pt x="202" y="451"/>
                      <a:pt x="214" y="449"/>
                    </a:cubicBezTo>
                    <a:cubicBezTo>
                      <a:pt x="333" y="429"/>
                      <a:pt x="428" y="313"/>
                      <a:pt x="428" y="191"/>
                    </a:cubicBezTo>
                    <a:cubicBezTo>
                      <a:pt x="428" y="81"/>
                      <a:pt x="351" y="1"/>
                      <a:pt x="249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650;p28">
                <a:extLst>
                  <a:ext uri="{FF2B5EF4-FFF2-40B4-BE49-F238E27FC236}">
                    <a16:creationId xmlns:a16="http://schemas.microsoft.com/office/drawing/2014/main" id="{44A4ADE2-814E-55AD-4A8A-C822AAC091A5}"/>
                  </a:ext>
                </a:extLst>
              </p:cNvPr>
              <p:cNvSpPr/>
              <p:nvPr/>
            </p:nvSpPr>
            <p:spPr>
              <a:xfrm>
                <a:off x="2448051" y="2022852"/>
                <a:ext cx="37609" cy="64436"/>
              </a:xfrm>
              <a:custGeom>
                <a:avLst/>
                <a:gdLst/>
                <a:ahLst/>
                <a:cxnLst/>
                <a:rect l="l" t="t" r="r" b="b"/>
                <a:pathLst>
                  <a:path w="743" h="1273" extrusionOk="0">
                    <a:moveTo>
                      <a:pt x="1" y="1"/>
                    </a:moveTo>
                    <a:lnTo>
                      <a:pt x="70" y="1272"/>
                    </a:lnTo>
                    <a:lnTo>
                      <a:pt x="743" y="92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9A4A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651;p28">
                <a:extLst>
                  <a:ext uri="{FF2B5EF4-FFF2-40B4-BE49-F238E27FC236}">
                    <a16:creationId xmlns:a16="http://schemas.microsoft.com/office/drawing/2014/main" id="{83EF616C-DC4A-41BA-EFA5-B4B7C86FC448}"/>
                  </a:ext>
                </a:extLst>
              </p:cNvPr>
              <p:cNvSpPr/>
              <p:nvPr/>
            </p:nvSpPr>
            <p:spPr>
              <a:xfrm>
                <a:off x="2357192" y="2247240"/>
                <a:ext cx="102652" cy="55325"/>
              </a:xfrm>
              <a:custGeom>
                <a:avLst/>
                <a:gdLst/>
                <a:ahLst/>
                <a:cxnLst/>
                <a:rect l="l" t="t" r="r" b="b"/>
                <a:pathLst>
                  <a:path w="2028" h="1093" extrusionOk="0">
                    <a:moveTo>
                      <a:pt x="1297" y="1"/>
                    </a:moveTo>
                    <a:lnTo>
                      <a:pt x="1239" y="593"/>
                    </a:lnTo>
                    <a:lnTo>
                      <a:pt x="545" y="194"/>
                    </a:lnTo>
                    <a:lnTo>
                      <a:pt x="1" y="834"/>
                    </a:lnTo>
                    <a:cubicBezTo>
                      <a:pt x="175" y="986"/>
                      <a:pt x="502" y="1092"/>
                      <a:pt x="835" y="1092"/>
                    </a:cubicBezTo>
                    <a:cubicBezTo>
                      <a:pt x="963" y="1092"/>
                      <a:pt x="1093" y="1076"/>
                      <a:pt x="1215" y="1041"/>
                    </a:cubicBezTo>
                    <a:cubicBezTo>
                      <a:pt x="1653" y="916"/>
                      <a:pt x="1895" y="745"/>
                      <a:pt x="2028" y="409"/>
                    </a:cubicBezTo>
                    <a:lnTo>
                      <a:pt x="1297" y="1"/>
                    </a:lnTo>
                    <a:close/>
                  </a:path>
                </a:pathLst>
              </a:custGeom>
              <a:solidFill>
                <a:srgbClr val="27D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652;p28">
                <a:extLst>
                  <a:ext uri="{FF2B5EF4-FFF2-40B4-BE49-F238E27FC236}">
                    <a16:creationId xmlns:a16="http://schemas.microsoft.com/office/drawing/2014/main" id="{AF965AC4-CE7F-8598-23C8-A2FAAD71CB8C}"/>
                  </a:ext>
                </a:extLst>
              </p:cNvPr>
              <p:cNvSpPr/>
              <p:nvPr/>
            </p:nvSpPr>
            <p:spPr>
              <a:xfrm>
                <a:off x="2357192" y="2247240"/>
                <a:ext cx="102652" cy="55122"/>
              </a:xfrm>
              <a:custGeom>
                <a:avLst/>
                <a:gdLst/>
                <a:ahLst/>
                <a:cxnLst/>
                <a:rect l="l" t="t" r="r" b="b"/>
                <a:pathLst>
                  <a:path w="2028" h="1089" extrusionOk="0">
                    <a:moveTo>
                      <a:pt x="1297" y="1"/>
                    </a:moveTo>
                    <a:lnTo>
                      <a:pt x="1239" y="593"/>
                    </a:lnTo>
                    <a:lnTo>
                      <a:pt x="1684" y="300"/>
                    </a:lnTo>
                    <a:cubicBezTo>
                      <a:pt x="1684" y="300"/>
                      <a:pt x="1769" y="528"/>
                      <a:pt x="1763" y="783"/>
                    </a:cubicBezTo>
                    <a:cubicBezTo>
                      <a:pt x="1882" y="688"/>
                      <a:pt x="1967" y="566"/>
                      <a:pt x="2028" y="409"/>
                    </a:cubicBezTo>
                    <a:lnTo>
                      <a:pt x="1297" y="1"/>
                    </a:lnTo>
                    <a:close/>
                    <a:moveTo>
                      <a:pt x="545" y="194"/>
                    </a:moveTo>
                    <a:lnTo>
                      <a:pt x="12" y="820"/>
                    </a:lnTo>
                    <a:lnTo>
                      <a:pt x="1" y="834"/>
                    </a:lnTo>
                    <a:cubicBezTo>
                      <a:pt x="158" y="970"/>
                      <a:pt x="433" y="1068"/>
                      <a:pt x="729" y="1089"/>
                    </a:cubicBezTo>
                    <a:cubicBezTo>
                      <a:pt x="668" y="956"/>
                      <a:pt x="633" y="803"/>
                      <a:pt x="641" y="630"/>
                    </a:cubicBezTo>
                    <a:lnTo>
                      <a:pt x="1239" y="593"/>
                    </a:lnTo>
                    <a:lnTo>
                      <a:pt x="545" y="194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653;p28">
                <a:extLst>
                  <a:ext uri="{FF2B5EF4-FFF2-40B4-BE49-F238E27FC236}">
                    <a16:creationId xmlns:a16="http://schemas.microsoft.com/office/drawing/2014/main" id="{05979132-7FD2-F572-B3C5-C30A34DA5D9A}"/>
                  </a:ext>
                </a:extLst>
              </p:cNvPr>
              <p:cNvSpPr/>
              <p:nvPr/>
            </p:nvSpPr>
            <p:spPr>
              <a:xfrm>
                <a:off x="2388575" y="2262426"/>
                <a:ext cx="59374" cy="62411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233" extrusionOk="0">
                    <a:moveTo>
                      <a:pt x="1064" y="0"/>
                    </a:moveTo>
                    <a:lnTo>
                      <a:pt x="619" y="293"/>
                    </a:lnTo>
                    <a:lnTo>
                      <a:pt x="21" y="330"/>
                    </a:lnTo>
                    <a:cubicBezTo>
                      <a:pt x="0" y="751"/>
                      <a:pt x="234" y="1054"/>
                      <a:pt x="469" y="1228"/>
                    </a:cubicBezTo>
                    <a:cubicBezTo>
                      <a:pt x="496" y="1231"/>
                      <a:pt x="522" y="1232"/>
                      <a:pt x="547" y="1232"/>
                    </a:cubicBezTo>
                    <a:cubicBezTo>
                      <a:pt x="796" y="1232"/>
                      <a:pt x="942" y="1095"/>
                      <a:pt x="942" y="1095"/>
                    </a:cubicBezTo>
                    <a:cubicBezTo>
                      <a:pt x="942" y="1095"/>
                      <a:pt x="1098" y="884"/>
                      <a:pt x="1135" y="572"/>
                    </a:cubicBezTo>
                    <a:cubicBezTo>
                      <a:pt x="1173" y="282"/>
                      <a:pt x="1064" y="0"/>
                      <a:pt x="1064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654;p28">
                <a:extLst>
                  <a:ext uri="{FF2B5EF4-FFF2-40B4-BE49-F238E27FC236}">
                    <a16:creationId xmlns:a16="http://schemas.microsoft.com/office/drawing/2014/main" id="{9A769106-F286-4CFF-0EFA-8FBBFCDB06DC}"/>
                  </a:ext>
                </a:extLst>
              </p:cNvPr>
              <p:cNvSpPr/>
              <p:nvPr/>
            </p:nvSpPr>
            <p:spPr>
              <a:xfrm>
                <a:off x="2397838" y="2317802"/>
                <a:ext cx="77344" cy="287609"/>
              </a:xfrm>
              <a:custGeom>
                <a:avLst/>
                <a:gdLst/>
                <a:ahLst/>
                <a:cxnLst/>
                <a:rect l="l" t="t" r="r" b="b"/>
                <a:pathLst>
                  <a:path w="1528" h="5682" extrusionOk="0">
                    <a:moveTo>
                      <a:pt x="759" y="1"/>
                    </a:moveTo>
                    <a:lnTo>
                      <a:pt x="286" y="134"/>
                    </a:lnTo>
                    <a:cubicBezTo>
                      <a:pt x="286" y="134"/>
                      <a:pt x="1" y="4237"/>
                      <a:pt x="7" y="4526"/>
                    </a:cubicBezTo>
                    <a:cubicBezTo>
                      <a:pt x="14" y="4803"/>
                      <a:pt x="517" y="5681"/>
                      <a:pt x="792" y="5681"/>
                    </a:cubicBezTo>
                    <a:cubicBezTo>
                      <a:pt x="800" y="5681"/>
                      <a:pt x="809" y="5681"/>
                      <a:pt x="817" y="5679"/>
                    </a:cubicBezTo>
                    <a:cubicBezTo>
                      <a:pt x="1088" y="5621"/>
                      <a:pt x="1527" y="4421"/>
                      <a:pt x="1496" y="4108"/>
                    </a:cubicBezTo>
                    <a:cubicBezTo>
                      <a:pt x="1470" y="3795"/>
                      <a:pt x="759" y="1"/>
                      <a:pt x="759" y="1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655;p28">
                <a:extLst>
                  <a:ext uri="{FF2B5EF4-FFF2-40B4-BE49-F238E27FC236}">
                    <a16:creationId xmlns:a16="http://schemas.microsoft.com/office/drawing/2014/main" id="{9EA8A82C-FB91-D9C5-399A-0297ABB70F40}"/>
                  </a:ext>
                </a:extLst>
              </p:cNvPr>
              <p:cNvSpPr/>
              <p:nvPr/>
            </p:nvSpPr>
            <p:spPr>
              <a:xfrm>
                <a:off x="2411961" y="2324534"/>
                <a:ext cx="405" cy="5568"/>
              </a:xfrm>
              <a:custGeom>
                <a:avLst/>
                <a:gdLst/>
                <a:ahLst/>
                <a:cxnLst/>
                <a:rect l="l" t="t" r="r" b="b"/>
                <a:pathLst>
                  <a:path w="8" h="110" extrusionOk="0">
                    <a:moveTo>
                      <a:pt x="0" y="95"/>
                    </a:moveTo>
                    <a:lnTo>
                      <a:pt x="0" y="109"/>
                    </a:lnTo>
                    <a:lnTo>
                      <a:pt x="0" y="109"/>
                    </a:lnTo>
                    <a:lnTo>
                      <a:pt x="0" y="95"/>
                    </a:lnTo>
                    <a:close/>
                    <a:moveTo>
                      <a:pt x="7" y="4"/>
                    </a:moveTo>
                    <a:lnTo>
                      <a:pt x="7" y="4"/>
                    </a:lnTo>
                    <a:lnTo>
                      <a:pt x="7" y="4"/>
                    </a:lnTo>
                    <a:close/>
                    <a:moveTo>
                      <a:pt x="7" y="1"/>
                    </a:moveTo>
                    <a:lnTo>
                      <a:pt x="7" y="1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656;p28">
                <a:extLst>
                  <a:ext uri="{FF2B5EF4-FFF2-40B4-BE49-F238E27FC236}">
                    <a16:creationId xmlns:a16="http://schemas.microsoft.com/office/drawing/2014/main" id="{58D89167-5410-82ED-5ABF-37B823799259}"/>
                  </a:ext>
                </a:extLst>
              </p:cNvPr>
              <p:cNvSpPr/>
              <p:nvPr/>
            </p:nvSpPr>
            <p:spPr>
              <a:xfrm>
                <a:off x="2411961" y="2317802"/>
                <a:ext cx="24803" cy="12452"/>
              </a:xfrm>
              <a:custGeom>
                <a:avLst/>
                <a:gdLst/>
                <a:ahLst/>
                <a:cxnLst/>
                <a:rect l="l" t="t" r="r" b="b"/>
                <a:pathLst>
                  <a:path w="490" h="246" extrusionOk="0">
                    <a:moveTo>
                      <a:pt x="480" y="1"/>
                    </a:moveTo>
                    <a:cubicBezTo>
                      <a:pt x="347" y="123"/>
                      <a:pt x="208" y="147"/>
                      <a:pt x="116" y="147"/>
                    </a:cubicBezTo>
                    <a:cubicBezTo>
                      <a:pt x="48" y="147"/>
                      <a:pt x="7" y="134"/>
                      <a:pt x="7" y="134"/>
                    </a:cubicBezTo>
                    <a:lnTo>
                      <a:pt x="7" y="137"/>
                    </a:lnTo>
                    <a:lnTo>
                      <a:pt x="0" y="228"/>
                    </a:lnTo>
                    <a:lnTo>
                      <a:pt x="0" y="242"/>
                    </a:lnTo>
                    <a:cubicBezTo>
                      <a:pt x="17" y="245"/>
                      <a:pt x="38" y="245"/>
                      <a:pt x="58" y="245"/>
                    </a:cubicBezTo>
                    <a:cubicBezTo>
                      <a:pt x="317" y="245"/>
                      <a:pt x="490" y="59"/>
                      <a:pt x="490" y="59"/>
                    </a:cubicBezTo>
                    <a:lnTo>
                      <a:pt x="48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657;p28">
                <a:extLst>
                  <a:ext uri="{FF2B5EF4-FFF2-40B4-BE49-F238E27FC236}">
                    <a16:creationId xmlns:a16="http://schemas.microsoft.com/office/drawing/2014/main" id="{3D20B6A2-A7BF-AC89-FC41-9A3A30B7E48C}"/>
                  </a:ext>
                </a:extLst>
              </p:cNvPr>
              <p:cNvSpPr/>
              <p:nvPr/>
            </p:nvSpPr>
            <p:spPr>
              <a:xfrm>
                <a:off x="2289264" y="2195104"/>
                <a:ext cx="130644" cy="125683"/>
              </a:xfrm>
              <a:custGeom>
                <a:avLst/>
                <a:gdLst/>
                <a:ahLst/>
                <a:cxnLst/>
                <a:rect l="l" t="t" r="r" b="b"/>
                <a:pathLst>
                  <a:path w="2581" h="2483" extrusionOk="0">
                    <a:moveTo>
                      <a:pt x="568" y="0"/>
                    </a:moveTo>
                    <a:cubicBezTo>
                      <a:pt x="568" y="0"/>
                      <a:pt x="106" y="259"/>
                      <a:pt x="1" y="1099"/>
                    </a:cubicBezTo>
                    <a:cubicBezTo>
                      <a:pt x="286" y="1711"/>
                      <a:pt x="803" y="2187"/>
                      <a:pt x="1561" y="2483"/>
                    </a:cubicBezTo>
                    <a:lnTo>
                      <a:pt x="1983" y="1660"/>
                    </a:lnTo>
                    <a:lnTo>
                      <a:pt x="2581" y="1623"/>
                    </a:lnTo>
                    <a:lnTo>
                      <a:pt x="578" y="449"/>
                    </a:lnTo>
                    <a:lnTo>
                      <a:pt x="568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658;p28">
                <a:extLst>
                  <a:ext uri="{FF2B5EF4-FFF2-40B4-BE49-F238E27FC236}">
                    <a16:creationId xmlns:a16="http://schemas.microsoft.com/office/drawing/2014/main" id="{B1626DD9-0D18-05CE-9CE5-22095A0D09EB}"/>
                  </a:ext>
                </a:extLst>
              </p:cNvPr>
              <p:cNvSpPr/>
              <p:nvPr/>
            </p:nvSpPr>
            <p:spPr>
              <a:xfrm>
                <a:off x="2419857" y="2186499"/>
                <a:ext cx="49150" cy="93693"/>
              </a:xfrm>
              <a:custGeom>
                <a:avLst/>
                <a:gdLst/>
                <a:ahLst/>
                <a:cxnLst/>
                <a:rect l="l" t="t" r="r" b="b"/>
                <a:pathLst>
                  <a:path w="971" h="1851" extrusionOk="0">
                    <a:moveTo>
                      <a:pt x="128" y="1"/>
                    </a:moveTo>
                    <a:cubicBezTo>
                      <a:pt x="125" y="1"/>
                      <a:pt x="123" y="1"/>
                      <a:pt x="123" y="1"/>
                    </a:cubicBezTo>
                    <a:lnTo>
                      <a:pt x="126" y="582"/>
                    </a:lnTo>
                    <a:cubicBezTo>
                      <a:pt x="126" y="582"/>
                      <a:pt x="45" y="1364"/>
                      <a:pt x="1" y="1793"/>
                    </a:cubicBezTo>
                    <a:lnTo>
                      <a:pt x="446" y="1500"/>
                    </a:lnTo>
                    <a:lnTo>
                      <a:pt x="925" y="1850"/>
                    </a:lnTo>
                    <a:cubicBezTo>
                      <a:pt x="925" y="1850"/>
                      <a:pt x="970" y="578"/>
                      <a:pt x="769" y="286"/>
                    </a:cubicBezTo>
                    <a:cubicBezTo>
                      <a:pt x="581" y="9"/>
                      <a:pt x="178" y="1"/>
                      <a:pt x="128" y="1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659;p28">
                <a:extLst>
                  <a:ext uri="{FF2B5EF4-FFF2-40B4-BE49-F238E27FC236}">
                    <a16:creationId xmlns:a16="http://schemas.microsoft.com/office/drawing/2014/main" id="{D846DDDD-98B3-681B-22A1-164105F771A0}"/>
                  </a:ext>
                </a:extLst>
              </p:cNvPr>
              <p:cNvSpPr/>
              <p:nvPr/>
            </p:nvSpPr>
            <p:spPr>
              <a:xfrm>
                <a:off x="1975181" y="2263641"/>
                <a:ext cx="364345" cy="572838"/>
              </a:xfrm>
              <a:custGeom>
                <a:avLst/>
                <a:gdLst/>
                <a:ahLst/>
                <a:cxnLst/>
                <a:rect l="l" t="t" r="r" b="b"/>
                <a:pathLst>
                  <a:path w="7198" h="11317" extrusionOk="0">
                    <a:moveTo>
                      <a:pt x="4978" y="0"/>
                    </a:moveTo>
                    <a:cubicBezTo>
                      <a:pt x="4978" y="0"/>
                      <a:pt x="4610" y="99"/>
                      <a:pt x="3897" y="857"/>
                    </a:cubicBezTo>
                    <a:cubicBezTo>
                      <a:pt x="3179" y="1618"/>
                      <a:pt x="375" y="6422"/>
                      <a:pt x="188" y="6691"/>
                    </a:cubicBezTo>
                    <a:cubicBezTo>
                      <a:pt x="0" y="6963"/>
                      <a:pt x="55" y="7336"/>
                      <a:pt x="392" y="7680"/>
                    </a:cubicBezTo>
                    <a:cubicBezTo>
                      <a:pt x="725" y="8027"/>
                      <a:pt x="3493" y="10090"/>
                      <a:pt x="3493" y="10090"/>
                    </a:cubicBezTo>
                    <a:cubicBezTo>
                      <a:pt x="3659" y="10233"/>
                      <a:pt x="3781" y="10407"/>
                      <a:pt x="4094" y="10713"/>
                    </a:cubicBezTo>
                    <a:cubicBezTo>
                      <a:pt x="4240" y="10856"/>
                      <a:pt x="4393" y="11015"/>
                      <a:pt x="4584" y="11100"/>
                    </a:cubicBezTo>
                    <a:cubicBezTo>
                      <a:pt x="4822" y="11206"/>
                      <a:pt x="5080" y="11281"/>
                      <a:pt x="5352" y="11308"/>
                    </a:cubicBezTo>
                    <a:cubicBezTo>
                      <a:pt x="5417" y="11313"/>
                      <a:pt x="5483" y="11316"/>
                      <a:pt x="5550" y="11316"/>
                    </a:cubicBezTo>
                    <a:cubicBezTo>
                      <a:pt x="5835" y="11316"/>
                      <a:pt x="6130" y="11261"/>
                      <a:pt x="6406" y="11135"/>
                    </a:cubicBezTo>
                    <a:cubicBezTo>
                      <a:pt x="6597" y="11049"/>
                      <a:pt x="6777" y="10927"/>
                      <a:pt x="6920" y="10771"/>
                    </a:cubicBezTo>
                    <a:cubicBezTo>
                      <a:pt x="7062" y="10614"/>
                      <a:pt x="7168" y="10413"/>
                      <a:pt x="7191" y="10217"/>
                    </a:cubicBezTo>
                    <a:cubicBezTo>
                      <a:pt x="7195" y="10176"/>
                      <a:pt x="7198" y="10135"/>
                      <a:pt x="7181" y="10101"/>
                    </a:cubicBezTo>
                    <a:cubicBezTo>
                      <a:pt x="7154" y="10040"/>
                      <a:pt x="7079" y="10019"/>
                      <a:pt x="7014" y="10005"/>
                    </a:cubicBezTo>
                    <a:cubicBezTo>
                      <a:pt x="6644" y="9920"/>
                      <a:pt x="6219" y="9890"/>
                      <a:pt x="5869" y="9764"/>
                    </a:cubicBezTo>
                    <a:cubicBezTo>
                      <a:pt x="5569" y="9659"/>
                      <a:pt x="5382" y="9539"/>
                      <a:pt x="5444" y="9506"/>
                    </a:cubicBezTo>
                    <a:cubicBezTo>
                      <a:pt x="5456" y="9499"/>
                      <a:pt x="5473" y="9496"/>
                      <a:pt x="5493" y="9496"/>
                    </a:cubicBezTo>
                    <a:cubicBezTo>
                      <a:pt x="5523" y="9496"/>
                      <a:pt x="5561" y="9502"/>
                      <a:pt x="5607" y="9506"/>
                    </a:cubicBezTo>
                    <a:cubicBezTo>
                      <a:pt x="5651" y="9511"/>
                      <a:pt x="5703" y="9515"/>
                      <a:pt x="5763" y="9515"/>
                    </a:cubicBezTo>
                    <a:cubicBezTo>
                      <a:pt x="5824" y="9515"/>
                      <a:pt x="5892" y="9511"/>
                      <a:pt x="5971" y="9499"/>
                    </a:cubicBezTo>
                    <a:cubicBezTo>
                      <a:pt x="6250" y="9451"/>
                      <a:pt x="6528" y="9238"/>
                      <a:pt x="6518" y="9081"/>
                    </a:cubicBezTo>
                    <a:cubicBezTo>
                      <a:pt x="6511" y="8972"/>
                      <a:pt x="6507" y="8956"/>
                      <a:pt x="6402" y="8956"/>
                    </a:cubicBezTo>
                    <a:cubicBezTo>
                      <a:pt x="6360" y="8956"/>
                      <a:pt x="6301" y="8958"/>
                      <a:pt x="6219" y="8958"/>
                    </a:cubicBezTo>
                    <a:cubicBezTo>
                      <a:pt x="6208" y="8959"/>
                      <a:pt x="6198" y="8959"/>
                      <a:pt x="6188" y="8959"/>
                    </a:cubicBezTo>
                    <a:cubicBezTo>
                      <a:pt x="6077" y="8959"/>
                      <a:pt x="5974" y="8943"/>
                      <a:pt x="5862" y="8932"/>
                    </a:cubicBezTo>
                    <a:cubicBezTo>
                      <a:pt x="5744" y="8917"/>
                      <a:pt x="5620" y="8903"/>
                      <a:pt x="5473" y="8903"/>
                    </a:cubicBezTo>
                    <a:cubicBezTo>
                      <a:pt x="5412" y="8903"/>
                      <a:pt x="5347" y="8905"/>
                      <a:pt x="5277" y="8911"/>
                    </a:cubicBezTo>
                    <a:cubicBezTo>
                      <a:pt x="5172" y="8921"/>
                      <a:pt x="5086" y="8925"/>
                      <a:pt x="5010" y="8925"/>
                    </a:cubicBezTo>
                    <a:cubicBezTo>
                      <a:pt x="4823" y="8925"/>
                      <a:pt x="4690" y="8898"/>
                      <a:pt x="4468" y="8850"/>
                    </a:cubicBezTo>
                    <a:cubicBezTo>
                      <a:pt x="3876" y="8717"/>
                      <a:pt x="2224" y="6507"/>
                      <a:pt x="2224" y="6507"/>
                    </a:cubicBezTo>
                    <a:lnTo>
                      <a:pt x="5087" y="2778"/>
                    </a:lnTo>
                    <a:cubicBezTo>
                      <a:pt x="5087" y="2778"/>
                      <a:pt x="5804" y="1257"/>
                      <a:pt x="4978" y="0"/>
                    </a:cubicBezTo>
                    <a:close/>
                  </a:path>
                </a:pathLst>
              </a:custGeom>
              <a:solidFill>
                <a:srgbClr val="9A4A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660;p28">
                <a:extLst>
                  <a:ext uri="{FF2B5EF4-FFF2-40B4-BE49-F238E27FC236}">
                    <a16:creationId xmlns:a16="http://schemas.microsoft.com/office/drawing/2014/main" id="{02FDFC79-F553-90F9-8561-00E1660C8D3E}"/>
                  </a:ext>
                </a:extLst>
              </p:cNvPr>
              <p:cNvSpPr/>
              <p:nvPr/>
            </p:nvSpPr>
            <p:spPr>
              <a:xfrm>
                <a:off x="1966272" y="2254985"/>
                <a:ext cx="316309" cy="503745"/>
              </a:xfrm>
              <a:custGeom>
                <a:avLst/>
                <a:gdLst/>
                <a:ahLst/>
                <a:cxnLst/>
                <a:rect l="l" t="t" r="r" b="b"/>
                <a:pathLst>
                  <a:path w="6249" h="9952" extrusionOk="0">
                    <a:moveTo>
                      <a:pt x="5304" y="1"/>
                    </a:moveTo>
                    <a:cubicBezTo>
                      <a:pt x="3669" y="361"/>
                      <a:pt x="517" y="6134"/>
                      <a:pt x="258" y="6760"/>
                    </a:cubicBezTo>
                    <a:cubicBezTo>
                      <a:pt x="0" y="7385"/>
                      <a:pt x="30" y="7521"/>
                      <a:pt x="258" y="7763"/>
                    </a:cubicBezTo>
                    <a:cubicBezTo>
                      <a:pt x="482" y="8001"/>
                      <a:pt x="3257" y="9952"/>
                      <a:pt x="3257" y="9952"/>
                    </a:cubicBezTo>
                    <a:lnTo>
                      <a:pt x="4138" y="8684"/>
                    </a:lnTo>
                    <a:lnTo>
                      <a:pt x="2570" y="6661"/>
                    </a:lnTo>
                    <a:cubicBezTo>
                      <a:pt x="2570" y="6661"/>
                      <a:pt x="4378" y="4516"/>
                      <a:pt x="5314" y="3033"/>
                    </a:cubicBezTo>
                    <a:cubicBezTo>
                      <a:pt x="6249" y="1551"/>
                      <a:pt x="5304" y="1"/>
                      <a:pt x="5304" y="1"/>
                    </a:cubicBezTo>
                    <a:close/>
                  </a:path>
                </a:pathLst>
              </a:custGeom>
              <a:solidFill>
                <a:srgbClr val="27D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661;p28">
                <a:extLst>
                  <a:ext uri="{FF2B5EF4-FFF2-40B4-BE49-F238E27FC236}">
                    <a16:creationId xmlns:a16="http://schemas.microsoft.com/office/drawing/2014/main" id="{B26D0861-C828-04EE-D345-349A07720CEC}"/>
                  </a:ext>
                </a:extLst>
              </p:cNvPr>
              <p:cNvSpPr/>
              <p:nvPr/>
            </p:nvSpPr>
            <p:spPr>
              <a:xfrm>
                <a:off x="1970018" y="2254985"/>
                <a:ext cx="286242" cy="503745"/>
              </a:xfrm>
              <a:custGeom>
                <a:avLst/>
                <a:gdLst/>
                <a:ahLst/>
                <a:cxnLst/>
                <a:rect l="l" t="t" r="r" b="b"/>
                <a:pathLst>
                  <a:path w="5655" h="9952" extrusionOk="0">
                    <a:moveTo>
                      <a:pt x="5230" y="1"/>
                    </a:moveTo>
                    <a:cubicBezTo>
                      <a:pt x="3595" y="361"/>
                      <a:pt x="443" y="6134"/>
                      <a:pt x="184" y="6760"/>
                    </a:cubicBezTo>
                    <a:cubicBezTo>
                      <a:pt x="58" y="7063"/>
                      <a:pt x="0" y="7253"/>
                      <a:pt x="0" y="7392"/>
                    </a:cubicBezTo>
                    <a:cubicBezTo>
                      <a:pt x="0" y="7542"/>
                      <a:pt x="66" y="7637"/>
                      <a:pt x="184" y="7763"/>
                    </a:cubicBezTo>
                    <a:cubicBezTo>
                      <a:pt x="408" y="8001"/>
                      <a:pt x="3183" y="9952"/>
                      <a:pt x="3183" y="9952"/>
                    </a:cubicBezTo>
                    <a:lnTo>
                      <a:pt x="4064" y="8684"/>
                    </a:lnTo>
                    <a:lnTo>
                      <a:pt x="2496" y="6661"/>
                    </a:lnTo>
                    <a:cubicBezTo>
                      <a:pt x="2496" y="6661"/>
                      <a:pt x="4304" y="4516"/>
                      <a:pt x="5240" y="3033"/>
                    </a:cubicBezTo>
                    <a:cubicBezTo>
                      <a:pt x="5549" y="2544"/>
                      <a:pt x="5655" y="2045"/>
                      <a:pt x="5655" y="1599"/>
                    </a:cubicBezTo>
                    <a:cubicBezTo>
                      <a:pt x="5655" y="694"/>
                      <a:pt x="5230" y="1"/>
                      <a:pt x="5230" y="1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5" name="Google Shape;662;p28">
              <a:extLst>
                <a:ext uri="{FF2B5EF4-FFF2-40B4-BE49-F238E27FC236}">
                  <a16:creationId xmlns:a16="http://schemas.microsoft.com/office/drawing/2014/main" id="{4983A164-9693-75E1-2FD8-231759C0B0F5}"/>
                </a:ext>
              </a:extLst>
            </p:cNvPr>
            <p:cNvSpPr/>
            <p:nvPr/>
          </p:nvSpPr>
          <p:spPr>
            <a:xfrm>
              <a:off x="1838632" y="2531988"/>
              <a:ext cx="109444" cy="1491451"/>
            </a:xfrm>
            <a:custGeom>
              <a:avLst/>
              <a:gdLst/>
              <a:ahLst/>
              <a:cxnLst/>
              <a:rect l="l" t="t" r="r" b="b"/>
              <a:pathLst>
                <a:path w="2561" h="34900" extrusionOk="0">
                  <a:moveTo>
                    <a:pt x="140" y="1"/>
                  </a:moveTo>
                  <a:cubicBezTo>
                    <a:pt x="137" y="6"/>
                    <a:pt x="133" y="12"/>
                    <a:pt x="130" y="17"/>
                  </a:cubicBezTo>
                  <a:lnTo>
                    <a:pt x="130" y="17"/>
                  </a:lnTo>
                  <a:cubicBezTo>
                    <a:pt x="132" y="13"/>
                    <a:pt x="134" y="8"/>
                    <a:pt x="137" y="4"/>
                  </a:cubicBezTo>
                  <a:lnTo>
                    <a:pt x="137" y="4"/>
                  </a:lnTo>
                  <a:cubicBezTo>
                    <a:pt x="89" y="86"/>
                    <a:pt x="52" y="174"/>
                    <a:pt x="27" y="266"/>
                  </a:cubicBezTo>
                  <a:cubicBezTo>
                    <a:pt x="31" y="252"/>
                    <a:pt x="35" y="239"/>
                    <a:pt x="41" y="225"/>
                  </a:cubicBezTo>
                  <a:lnTo>
                    <a:pt x="41" y="225"/>
                  </a:lnTo>
                  <a:cubicBezTo>
                    <a:pt x="35" y="246"/>
                    <a:pt x="27" y="269"/>
                    <a:pt x="21" y="290"/>
                  </a:cubicBezTo>
                  <a:cubicBezTo>
                    <a:pt x="7" y="348"/>
                    <a:pt x="0" y="405"/>
                    <a:pt x="0" y="463"/>
                  </a:cubicBezTo>
                  <a:lnTo>
                    <a:pt x="0" y="15990"/>
                  </a:lnTo>
                  <a:lnTo>
                    <a:pt x="0" y="33248"/>
                  </a:lnTo>
                  <a:cubicBezTo>
                    <a:pt x="0" y="33546"/>
                    <a:pt x="211" y="33910"/>
                    <a:pt x="470" y="34060"/>
                  </a:cubicBezTo>
                  <a:lnTo>
                    <a:pt x="643" y="34158"/>
                  </a:lnTo>
                  <a:lnTo>
                    <a:pt x="1731" y="34787"/>
                  </a:lnTo>
                  <a:cubicBezTo>
                    <a:pt x="1748" y="34798"/>
                    <a:pt x="1769" y="34808"/>
                    <a:pt x="1786" y="34815"/>
                  </a:cubicBezTo>
                  <a:cubicBezTo>
                    <a:pt x="1802" y="34822"/>
                    <a:pt x="1819" y="34831"/>
                    <a:pt x="1836" y="34839"/>
                  </a:cubicBezTo>
                  <a:lnTo>
                    <a:pt x="1840" y="34839"/>
                  </a:lnTo>
                  <a:cubicBezTo>
                    <a:pt x="1847" y="34842"/>
                    <a:pt x="1857" y="34845"/>
                    <a:pt x="1863" y="34845"/>
                  </a:cubicBezTo>
                  <a:lnTo>
                    <a:pt x="1863" y="34849"/>
                  </a:lnTo>
                  <a:cubicBezTo>
                    <a:pt x="1888" y="34856"/>
                    <a:pt x="1908" y="34862"/>
                    <a:pt x="1932" y="34869"/>
                  </a:cubicBezTo>
                  <a:cubicBezTo>
                    <a:pt x="1959" y="34872"/>
                    <a:pt x="1986" y="34880"/>
                    <a:pt x="2010" y="34883"/>
                  </a:cubicBezTo>
                  <a:cubicBezTo>
                    <a:pt x="2047" y="34889"/>
                    <a:pt x="2084" y="34897"/>
                    <a:pt x="2122" y="34897"/>
                  </a:cubicBezTo>
                  <a:cubicBezTo>
                    <a:pt x="2149" y="34900"/>
                    <a:pt x="2173" y="34900"/>
                    <a:pt x="2200" y="34900"/>
                  </a:cubicBezTo>
                  <a:cubicBezTo>
                    <a:pt x="2238" y="34900"/>
                    <a:pt x="2279" y="34900"/>
                    <a:pt x="2316" y="34893"/>
                  </a:cubicBezTo>
                  <a:cubicBezTo>
                    <a:pt x="2340" y="34893"/>
                    <a:pt x="2367" y="34889"/>
                    <a:pt x="2390" y="34883"/>
                  </a:cubicBezTo>
                  <a:cubicBezTo>
                    <a:pt x="2421" y="34880"/>
                    <a:pt x="2452" y="34872"/>
                    <a:pt x="2479" y="34866"/>
                  </a:cubicBezTo>
                  <a:cubicBezTo>
                    <a:pt x="2506" y="34856"/>
                    <a:pt x="2533" y="34849"/>
                    <a:pt x="2561" y="34839"/>
                  </a:cubicBezTo>
                  <a:lnTo>
                    <a:pt x="2561" y="34839"/>
                  </a:lnTo>
                  <a:cubicBezTo>
                    <a:pt x="2523" y="34849"/>
                    <a:pt x="2489" y="34852"/>
                    <a:pt x="2459" y="34852"/>
                  </a:cubicBezTo>
                  <a:cubicBezTo>
                    <a:pt x="2306" y="34852"/>
                    <a:pt x="2200" y="34729"/>
                    <a:pt x="2200" y="34519"/>
                  </a:cubicBezTo>
                  <a:lnTo>
                    <a:pt x="2200" y="1731"/>
                  </a:lnTo>
                  <a:cubicBezTo>
                    <a:pt x="2200" y="1581"/>
                    <a:pt x="2255" y="1415"/>
                    <a:pt x="2337" y="1269"/>
                  </a:cubicBezTo>
                  <a:lnTo>
                    <a:pt x="1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6" name="Google Shape;663;p28">
              <a:extLst>
                <a:ext uri="{FF2B5EF4-FFF2-40B4-BE49-F238E27FC236}">
                  <a16:creationId xmlns:a16="http://schemas.microsoft.com/office/drawing/2014/main" id="{78960F09-95E0-1A39-E16D-A0EAB34FDECA}"/>
                </a:ext>
              </a:extLst>
            </p:cNvPr>
            <p:cNvGrpSpPr/>
            <p:nvPr/>
          </p:nvGrpSpPr>
          <p:grpSpPr>
            <a:xfrm>
              <a:off x="720006" y="1196359"/>
              <a:ext cx="1356670" cy="2211443"/>
              <a:chOff x="-1269564" y="1381779"/>
              <a:chExt cx="1606857" cy="2619262"/>
            </a:xfrm>
          </p:grpSpPr>
          <p:sp>
            <p:nvSpPr>
              <p:cNvPr id="411" name="Google Shape;664;p28">
                <a:extLst>
                  <a:ext uri="{FF2B5EF4-FFF2-40B4-BE49-F238E27FC236}">
                    <a16:creationId xmlns:a16="http://schemas.microsoft.com/office/drawing/2014/main" id="{1CE301BF-016A-DBE0-1EA8-AEA1DF7BD6FE}"/>
                  </a:ext>
                </a:extLst>
              </p:cNvPr>
              <p:cNvSpPr/>
              <p:nvPr/>
            </p:nvSpPr>
            <p:spPr>
              <a:xfrm>
                <a:off x="-1269564" y="3149551"/>
                <a:ext cx="1287456" cy="739674"/>
              </a:xfrm>
              <a:custGeom>
                <a:avLst/>
                <a:gdLst/>
                <a:ahLst/>
                <a:cxnLst/>
                <a:rect l="l" t="t" r="r" b="b"/>
                <a:pathLst>
                  <a:path w="25435" h="14613" extrusionOk="0">
                    <a:moveTo>
                      <a:pt x="22131" y="0"/>
                    </a:moveTo>
                    <a:cubicBezTo>
                      <a:pt x="21962" y="0"/>
                      <a:pt x="21792" y="37"/>
                      <a:pt x="21661" y="112"/>
                    </a:cubicBezTo>
                    <a:lnTo>
                      <a:pt x="259" y="12471"/>
                    </a:lnTo>
                    <a:cubicBezTo>
                      <a:pt x="1" y="12620"/>
                      <a:pt x="1" y="12861"/>
                      <a:pt x="259" y="13011"/>
                    </a:cubicBezTo>
                    <a:lnTo>
                      <a:pt x="2839" y="14501"/>
                    </a:lnTo>
                    <a:cubicBezTo>
                      <a:pt x="2969" y="14575"/>
                      <a:pt x="3138" y="14613"/>
                      <a:pt x="3307" y="14613"/>
                    </a:cubicBezTo>
                    <a:cubicBezTo>
                      <a:pt x="3476" y="14613"/>
                      <a:pt x="3645" y="14575"/>
                      <a:pt x="3774" y="14501"/>
                    </a:cubicBezTo>
                    <a:lnTo>
                      <a:pt x="25176" y="2142"/>
                    </a:lnTo>
                    <a:cubicBezTo>
                      <a:pt x="25435" y="1992"/>
                      <a:pt x="25435" y="1751"/>
                      <a:pt x="25176" y="1601"/>
                    </a:cubicBezTo>
                    <a:lnTo>
                      <a:pt x="22599" y="112"/>
                    </a:lnTo>
                    <a:cubicBezTo>
                      <a:pt x="22470" y="37"/>
                      <a:pt x="22301" y="0"/>
                      <a:pt x="22131" y="0"/>
                    </a:cubicBezTo>
                    <a:close/>
                  </a:path>
                </a:pathLst>
              </a:custGeom>
              <a:solidFill>
                <a:srgbClr val="000000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665;p28">
                <a:extLst>
                  <a:ext uri="{FF2B5EF4-FFF2-40B4-BE49-F238E27FC236}">
                    <a16:creationId xmlns:a16="http://schemas.microsoft.com/office/drawing/2014/main" id="{22D8CE98-1ED0-5875-FC1D-5C5FF3C5EA01}"/>
                  </a:ext>
                </a:extLst>
              </p:cNvPr>
              <p:cNvSpPr/>
              <p:nvPr/>
            </p:nvSpPr>
            <p:spPr>
              <a:xfrm>
                <a:off x="34043" y="1381779"/>
                <a:ext cx="303249" cy="394715"/>
              </a:xfrm>
              <a:custGeom>
                <a:avLst/>
                <a:gdLst/>
                <a:ahLst/>
                <a:cxnLst/>
                <a:rect l="l" t="t" r="r" b="b"/>
                <a:pathLst>
                  <a:path w="5991" h="7798" extrusionOk="0">
                    <a:moveTo>
                      <a:pt x="5784" y="1"/>
                    </a:moveTo>
                    <a:cubicBezTo>
                      <a:pt x="5734" y="1"/>
                      <a:pt x="5677" y="17"/>
                      <a:pt x="5617" y="52"/>
                    </a:cubicBezTo>
                    <a:lnTo>
                      <a:pt x="1672" y="2330"/>
                    </a:lnTo>
                    <a:cubicBezTo>
                      <a:pt x="1465" y="2449"/>
                      <a:pt x="1299" y="2741"/>
                      <a:pt x="1299" y="2980"/>
                    </a:cubicBezTo>
                    <a:lnTo>
                      <a:pt x="1299" y="4601"/>
                    </a:lnTo>
                    <a:lnTo>
                      <a:pt x="146" y="5791"/>
                    </a:lnTo>
                    <a:cubicBezTo>
                      <a:pt x="1" y="5946"/>
                      <a:pt x="31" y="6058"/>
                      <a:pt x="209" y="6058"/>
                    </a:cubicBezTo>
                    <a:cubicBezTo>
                      <a:pt x="230" y="6058"/>
                      <a:pt x="253" y="6056"/>
                      <a:pt x="279" y="6053"/>
                    </a:cubicBezTo>
                    <a:lnTo>
                      <a:pt x="1299" y="5934"/>
                    </a:lnTo>
                    <a:lnTo>
                      <a:pt x="1299" y="7529"/>
                    </a:lnTo>
                    <a:cubicBezTo>
                      <a:pt x="1299" y="7700"/>
                      <a:pt x="1382" y="7797"/>
                      <a:pt x="1504" y="7797"/>
                    </a:cubicBezTo>
                    <a:cubicBezTo>
                      <a:pt x="1555" y="7797"/>
                      <a:pt x="1612" y="7780"/>
                      <a:pt x="1672" y="7746"/>
                    </a:cubicBezTo>
                    <a:lnTo>
                      <a:pt x="5617" y="5468"/>
                    </a:lnTo>
                    <a:cubicBezTo>
                      <a:pt x="5824" y="5349"/>
                      <a:pt x="5990" y="5060"/>
                      <a:pt x="5990" y="4819"/>
                    </a:cubicBezTo>
                    <a:lnTo>
                      <a:pt x="5990" y="270"/>
                    </a:lnTo>
                    <a:cubicBezTo>
                      <a:pt x="5990" y="99"/>
                      <a:pt x="5907" y="1"/>
                      <a:pt x="5784" y="1"/>
                    </a:cubicBezTo>
                    <a:close/>
                  </a:path>
                </a:pathLst>
              </a:custGeom>
              <a:solidFill>
                <a:srgbClr val="D2BF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666;p28">
                <a:extLst>
                  <a:ext uri="{FF2B5EF4-FFF2-40B4-BE49-F238E27FC236}">
                    <a16:creationId xmlns:a16="http://schemas.microsoft.com/office/drawing/2014/main" id="{53919EFF-1C74-231C-7146-7A96F4DB07A2}"/>
                  </a:ext>
                </a:extLst>
              </p:cNvPr>
              <p:cNvSpPr/>
              <p:nvPr/>
            </p:nvSpPr>
            <p:spPr>
              <a:xfrm>
                <a:off x="176684" y="1522496"/>
                <a:ext cx="41000" cy="67321"/>
              </a:xfrm>
              <a:custGeom>
                <a:avLst/>
                <a:gdLst/>
                <a:ahLst/>
                <a:cxnLst/>
                <a:rect l="l" t="t" r="r" b="b"/>
                <a:pathLst>
                  <a:path w="810" h="1330" extrusionOk="0">
                    <a:moveTo>
                      <a:pt x="548" y="0"/>
                    </a:moveTo>
                    <a:cubicBezTo>
                      <a:pt x="503" y="0"/>
                      <a:pt x="455" y="14"/>
                      <a:pt x="405" y="43"/>
                    </a:cubicBezTo>
                    <a:cubicBezTo>
                      <a:pt x="180" y="172"/>
                      <a:pt x="1" y="553"/>
                      <a:pt x="1" y="897"/>
                    </a:cubicBezTo>
                    <a:cubicBezTo>
                      <a:pt x="1" y="1164"/>
                      <a:pt x="109" y="1330"/>
                      <a:pt x="263" y="1330"/>
                    </a:cubicBezTo>
                    <a:cubicBezTo>
                      <a:pt x="307" y="1330"/>
                      <a:pt x="355" y="1316"/>
                      <a:pt x="405" y="1287"/>
                    </a:cubicBezTo>
                    <a:cubicBezTo>
                      <a:pt x="629" y="1158"/>
                      <a:pt x="809" y="774"/>
                      <a:pt x="809" y="431"/>
                    </a:cubicBezTo>
                    <a:cubicBezTo>
                      <a:pt x="809" y="164"/>
                      <a:pt x="701" y="0"/>
                      <a:pt x="5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667;p28">
                <a:extLst>
                  <a:ext uri="{FF2B5EF4-FFF2-40B4-BE49-F238E27FC236}">
                    <a16:creationId xmlns:a16="http://schemas.microsoft.com/office/drawing/2014/main" id="{9DFF8D32-D476-35DB-FA9B-713335DEC5D9}"/>
                  </a:ext>
                </a:extLst>
              </p:cNvPr>
              <p:cNvSpPr/>
              <p:nvPr/>
            </p:nvSpPr>
            <p:spPr>
              <a:xfrm>
                <a:off x="158259" y="1589717"/>
                <a:ext cx="75268" cy="112067"/>
              </a:xfrm>
              <a:custGeom>
                <a:avLst/>
                <a:gdLst/>
                <a:ahLst/>
                <a:cxnLst/>
                <a:rect l="l" t="t" r="r" b="b"/>
                <a:pathLst>
                  <a:path w="1487" h="2214" extrusionOk="0">
                    <a:moveTo>
                      <a:pt x="1071" y="1"/>
                    </a:moveTo>
                    <a:cubicBezTo>
                      <a:pt x="1013" y="1"/>
                      <a:pt x="952" y="18"/>
                      <a:pt x="888" y="55"/>
                    </a:cubicBezTo>
                    <a:lnTo>
                      <a:pt x="599" y="221"/>
                    </a:lnTo>
                    <a:cubicBezTo>
                      <a:pt x="337" y="374"/>
                      <a:pt x="113" y="802"/>
                      <a:pt x="82" y="1224"/>
                    </a:cubicBezTo>
                    <a:lnTo>
                      <a:pt x="1" y="2214"/>
                    </a:lnTo>
                    <a:lnTo>
                      <a:pt x="1" y="2214"/>
                    </a:lnTo>
                    <a:lnTo>
                      <a:pt x="1487" y="1357"/>
                    </a:lnTo>
                    <a:lnTo>
                      <a:pt x="1408" y="460"/>
                    </a:lnTo>
                    <a:cubicBezTo>
                      <a:pt x="1382" y="169"/>
                      <a:pt x="1248" y="1"/>
                      <a:pt x="10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668;p28">
                <a:extLst>
                  <a:ext uri="{FF2B5EF4-FFF2-40B4-BE49-F238E27FC236}">
                    <a16:creationId xmlns:a16="http://schemas.microsoft.com/office/drawing/2014/main" id="{9E97478D-23BF-EB1F-6C22-56D9891176E3}"/>
                  </a:ext>
                </a:extLst>
              </p:cNvPr>
              <p:cNvSpPr/>
              <p:nvPr/>
            </p:nvSpPr>
            <p:spPr>
              <a:xfrm>
                <a:off x="229681" y="1468791"/>
                <a:ext cx="40798" cy="67321"/>
              </a:xfrm>
              <a:custGeom>
                <a:avLst/>
                <a:gdLst/>
                <a:ahLst/>
                <a:cxnLst/>
                <a:rect l="l" t="t" r="r" b="b"/>
                <a:pathLst>
                  <a:path w="806" h="1330" extrusionOk="0">
                    <a:moveTo>
                      <a:pt x="545" y="1"/>
                    </a:moveTo>
                    <a:cubicBezTo>
                      <a:pt x="501" y="1"/>
                      <a:pt x="452" y="14"/>
                      <a:pt x="402" y="43"/>
                    </a:cubicBezTo>
                    <a:cubicBezTo>
                      <a:pt x="181" y="169"/>
                      <a:pt x="1" y="553"/>
                      <a:pt x="1" y="897"/>
                    </a:cubicBezTo>
                    <a:cubicBezTo>
                      <a:pt x="1" y="1164"/>
                      <a:pt x="110" y="1330"/>
                      <a:pt x="262" y="1330"/>
                    </a:cubicBezTo>
                    <a:cubicBezTo>
                      <a:pt x="306" y="1330"/>
                      <a:pt x="353" y="1316"/>
                      <a:pt x="402" y="1288"/>
                    </a:cubicBezTo>
                    <a:cubicBezTo>
                      <a:pt x="626" y="1159"/>
                      <a:pt x="806" y="774"/>
                      <a:pt x="806" y="431"/>
                    </a:cubicBezTo>
                    <a:cubicBezTo>
                      <a:pt x="806" y="164"/>
                      <a:pt x="698" y="1"/>
                      <a:pt x="5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669;p28">
                <a:extLst>
                  <a:ext uri="{FF2B5EF4-FFF2-40B4-BE49-F238E27FC236}">
                    <a16:creationId xmlns:a16="http://schemas.microsoft.com/office/drawing/2014/main" id="{D011AEA8-3274-5830-16FE-A55CA25F1D8C}"/>
                  </a:ext>
                </a:extLst>
              </p:cNvPr>
              <p:cNvSpPr/>
              <p:nvPr/>
            </p:nvSpPr>
            <p:spPr>
              <a:xfrm>
                <a:off x="219051" y="1536011"/>
                <a:ext cx="67473" cy="95212"/>
              </a:xfrm>
              <a:custGeom>
                <a:avLst/>
                <a:gdLst/>
                <a:ahLst/>
                <a:cxnLst/>
                <a:rect l="l" t="t" r="r" b="b"/>
                <a:pathLst>
                  <a:path w="1333" h="1881" extrusionOk="0">
                    <a:moveTo>
                      <a:pt x="915" y="1"/>
                    </a:moveTo>
                    <a:cubicBezTo>
                      <a:pt x="857" y="1"/>
                      <a:pt x="795" y="18"/>
                      <a:pt x="730" y="55"/>
                    </a:cubicBezTo>
                    <a:lnTo>
                      <a:pt x="445" y="222"/>
                    </a:lnTo>
                    <a:cubicBezTo>
                      <a:pt x="258" y="330"/>
                      <a:pt x="91" y="575"/>
                      <a:pt x="0" y="860"/>
                    </a:cubicBezTo>
                    <a:cubicBezTo>
                      <a:pt x="200" y="878"/>
                      <a:pt x="350" y="1078"/>
                      <a:pt x="377" y="1408"/>
                    </a:cubicBezTo>
                    <a:lnTo>
                      <a:pt x="421" y="1880"/>
                    </a:lnTo>
                    <a:lnTo>
                      <a:pt x="1333" y="1357"/>
                    </a:lnTo>
                    <a:lnTo>
                      <a:pt x="1251" y="460"/>
                    </a:lnTo>
                    <a:cubicBezTo>
                      <a:pt x="1225" y="169"/>
                      <a:pt x="1092" y="1"/>
                      <a:pt x="9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670;p28">
                <a:extLst>
                  <a:ext uri="{FF2B5EF4-FFF2-40B4-BE49-F238E27FC236}">
                    <a16:creationId xmlns:a16="http://schemas.microsoft.com/office/drawing/2014/main" id="{F53DB956-F153-95BC-D225-9C3570D7FB9B}"/>
                  </a:ext>
                </a:extLst>
              </p:cNvPr>
              <p:cNvSpPr/>
              <p:nvPr/>
            </p:nvSpPr>
            <p:spPr>
              <a:xfrm>
                <a:off x="33993" y="2201330"/>
                <a:ext cx="303300" cy="394665"/>
              </a:xfrm>
              <a:custGeom>
                <a:avLst/>
                <a:gdLst/>
                <a:ahLst/>
                <a:cxnLst/>
                <a:rect l="l" t="t" r="r" b="b"/>
                <a:pathLst>
                  <a:path w="5992" h="7797" extrusionOk="0">
                    <a:moveTo>
                      <a:pt x="5785" y="0"/>
                    </a:moveTo>
                    <a:cubicBezTo>
                      <a:pt x="5735" y="0"/>
                      <a:pt x="5678" y="17"/>
                      <a:pt x="5618" y="51"/>
                    </a:cubicBezTo>
                    <a:lnTo>
                      <a:pt x="1673" y="2329"/>
                    </a:lnTo>
                    <a:cubicBezTo>
                      <a:pt x="1466" y="2448"/>
                      <a:pt x="1300" y="2741"/>
                      <a:pt x="1300" y="2978"/>
                    </a:cubicBezTo>
                    <a:lnTo>
                      <a:pt x="1300" y="4597"/>
                    </a:lnTo>
                    <a:lnTo>
                      <a:pt x="147" y="5790"/>
                    </a:lnTo>
                    <a:cubicBezTo>
                      <a:pt x="0" y="5947"/>
                      <a:pt x="32" y="6056"/>
                      <a:pt x="215" y="6056"/>
                    </a:cubicBezTo>
                    <a:cubicBezTo>
                      <a:pt x="235" y="6056"/>
                      <a:pt x="256" y="6054"/>
                      <a:pt x="280" y="6052"/>
                    </a:cubicBezTo>
                    <a:lnTo>
                      <a:pt x="1300" y="5933"/>
                    </a:lnTo>
                    <a:lnTo>
                      <a:pt x="1300" y="7527"/>
                    </a:lnTo>
                    <a:cubicBezTo>
                      <a:pt x="1300" y="7698"/>
                      <a:pt x="1383" y="7796"/>
                      <a:pt x="1506" y="7796"/>
                    </a:cubicBezTo>
                    <a:cubicBezTo>
                      <a:pt x="1556" y="7796"/>
                      <a:pt x="1613" y="7780"/>
                      <a:pt x="1673" y="7745"/>
                    </a:cubicBezTo>
                    <a:lnTo>
                      <a:pt x="5618" y="5467"/>
                    </a:lnTo>
                    <a:cubicBezTo>
                      <a:pt x="5825" y="5348"/>
                      <a:pt x="5991" y="5055"/>
                      <a:pt x="5991" y="4818"/>
                    </a:cubicBezTo>
                    <a:lnTo>
                      <a:pt x="5991" y="269"/>
                    </a:lnTo>
                    <a:cubicBezTo>
                      <a:pt x="5991" y="98"/>
                      <a:pt x="5908" y="0"/>
                      <a:pt x="5785" y="0"/>
                    </a:cubicBezTo>
                    <a:close/>
                  </a:path>
                </a:pathLst>
              </a:custGeom>
              <a:solidFill>
                <a:srgbClr val="D2BF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671;p28">
                <a:extLst>
                  <a:ext uri="{FF2B5EF4-FFF2-40B4-BE49-F238E27FC236}">
                    <a16:creationId xmlns:a16="http://schemas.microsoft.com/office/drawing/2014/main" id="{0C3F964D-EA58-163C-C261-D37E87D61D46}"/>
                  </a:ext>
                </a:extLst>
              </p:cNvPr>
              <p:cNvSpPr/>
              <p:nvPr/>
            </p:nvSpPr>
            <p:spPr>
              <a:xfrm>
                <a:off x="159474" y="2290519"/>
                <a:ext cx="129277" cy="192498"/>
              </a:xfrm>
              <a:custGeom>
                <a:avLst/>
                <a:gdLst/>
                <a:ahLst/>
                <a:cxnLst/>
                <a:rect l="l" t="t" r="r" b="b"/>
                <a:pathLst>
                  <a:path w="2554" h="3803" extrusionOk="0">
                    <a:moveTo>
                      <a:pt x="2281" y="353"/>
                    </a:moveTo>
                    <a:cubicBezTo>
                      <a:pt x="2316" y="353"/>
                      <a:pt x="2340" y="391"/>
                      <a:pt x="2340" y="451"/>
                    </a:cubicBezTo>
                    <a:lnTo>
                      <a:pt x="2340" y="2124"/>
                    </a:lnTo>
                    <a:cubicBezTo>
                      <a:pt x="2340" y="2203"/>
                      <a:pt x="2299" y="2291"/>
                      <a:pt x="2248" y="2318"/>
                    </a:cubicBezTo>
                    <a:cubicBezTo>
                      <a:pt x="2190" y="2352"/>
                      <a:pt x="2142" y="2454"/>
                      <a:pt x="2142" y="2546"/>
                    </a:cubicBezTo>
                    <a:lnTo>
                      <a:pt x="2142" y="2791"/>
                    </a:lnTo>
                    <a:lnTo>
                      <a:pt x="1907" y="2566"/>
                    </a:lnTo>
                    <a:cubicBezTo>
                      <a:pt x="1896" y="2555"/>
                      <a:pt x="1882" y="2548"/>
                      <a:pt x="1866" y="2548"/>
                    </a:cubicBezTo>
                    <a:cubicBezTo>
                      <a:pt x="1855" y="2548"/>
                      <a:pt x="1843" y="2552"/>
                      <a:pt x="1830" y="2559"/>
                    </a:cubicBezTo>
                    <a:lnTo>
                      <a:pt x="303" y="3444"/>
                    </a:lnTo>
                    <a:cubicBezTo>
                      <a:pt x="293" y="3449"/>
                      <a:pt x="282" y="3452"/>
                      <a:pt x="273" y="3452"/>
                    </a:cubicBezTo>
                    <a:cubicBezTo>
                      <a:pt x="238" y="3452"/>
                      <a:pt x="211" y="3416"/>
                      <a:pt x="211" y="3355"/>
                    </a:cubicBezTo>
                    <a:lnTo>
                      <a:pt x="211" y="1679"/>
                    </a:lnTo>
                    <a:cubicBezTo>
                      <a:pt x="211" y="1600"/>
                      <a:pt x="255" y="1516"/>
                      <a:pt x="303" y="1485"/>
                    </a:cubicBezTo>
                    <a:lnTo>
                      <a:pt x="2248" y="363"/>
                    </a:lnTo>
                    <a:cubicBezTo>
                      <a:pt x="2259" y="356"/>
                      <a:pt x="2271" y="353"/>
                      <a:pt x="2281" y="353"/>
                    </a:cubicBezTo>
                    <a:close/>
                    <a:moveTo>
                      <a:pt x="2356" y="1"/>
                    </a:moveTo>
                    <a:cubicBezTo>
                      <a:pt x="2322" y="1"/>
                      <a:pt x="2286" y="11"/>
                      <a:pt x="2248" y="33"/>
                    </a:cubicBezTo>
                    <a:lnTo>
                      <a:pt x="303" y="1155"/>
                    </a:lnTo>
                    <a:cubicBezTo>
                      <a:pt x="137" y="1254"/>
                      <a:pt x="0" y="1542"/>
                      <a:pt x="0" y="1801"/>
                    </a:cubicBezTo>
                    <a:lnTo>
                      <a:pt x="0" y="3477"/>
                    </a:lnTo>
                    <a:cubicBezTo>
                      <a:pt x="0" y="3678"/>
                      <a:pt x="83" y="3802"/>
                      <a:pt x="197" y="3802"/>
                    </a:cubicBezTo>
                    <a:cubicBezTo>
                      <a:pt x="230" y="3802"/>
                      <a:pt x="266" y="3792"/>
                      <a:pt x="303" y="3770"/>
                    </a:cubicBezTo>
                    <a:lnTo>
                      <a:pt x="1785" y="2916"/>
                    </a:lnTo>
                    <a:lnTo>
                      <a:pt x="2173" y="3287"/>
                    </a:lnTo>
                    <a:cubicBezTo>
                      <a:pt x="2184" y="3298"/>
                      <a:pt x="2197" y="3303"/>
                      <a:pt x="2211" y="3303"/>
                    </a:cubicBezTo>
                    <a:cubicBezTo>
                      <a:pt x="2223" y="3303"/>
                      <a:pt x="2235" y="3300"/>
                      <a:pt x="2248" y="3293"/>
                    </a:cubicBezTo>
                    <a:cubicBezTo>
                      <a:pt x="2265" y="3284"/>
                      <a:pt x="2279" y="3273"/>
                      <a:pt x="2288" y="3256"/>
                    </a:cubicBezTo>
                    <a:cubicBezTo>
                      <a:pt x="2329" y="3209"/>
                      <a:pt x="2356" y="3134"/>
                      <a:pt x="2356" y="3066"/>
                    </a:cubicBezTo>
                    <a:lnTo>
                      <a:pt x="2356" y="2556"/>
                    </a:lnTo>
                    <a:cubicBezTo>
                      <a:pt x="2472" y="2420"/>
                      <a:pt x="2554" y="2199"/>
                      <a:pt x="2554" y="2002"/>
                    </a:cubicBezTo>
                    <a:lnTo>
                      <a:pt x="2554" y="326"/>
                    </a:lnTo>
                    <a:cubicBezTo>
                      <a:pt x="2554" y="125"/>
                      <a:pt x="2472" y="1"/>
                      <a:pt x="23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672;p28">
                <a:extLst>
                  <a:ext uri="{FF2B5EF4-FFF2-40B4-BE49-F238E27FC236}">
                    <a16:creationId xmlns:a16="http://schemas.microsoft.com/office/drawing/2014/main" id="{9CBFDCF6-968E-0EF7-9281-F214C1399E21}"/>
                  </a:ext>
                </a:extLst>
              </p:cNvPr>
              <p:cNvSpPr/>
              <p:nvPr/>
            </p:nvSpPr>
            <p:spPr>
              <a:xfrm>
                <a:off x="185998" y="2392665"/>
                <a:ext cx="15691" cy="25714"/>
              </a:xfrm>
              <a:custGeom>
                <a:avLst/>
                <a:gdLst/>
                <a:ahLst/>
                <a:cxnLst/>
                <a:rect l="l" t="t" r="r" b="b"/>
                <a:pathLst>
                  <a:path w="310" h="508" extrusionOk="0">
                    <a:moveTo>
                      <a:pt x="208" y="1"/>
                    </a:moveTo>
                    <a:cubicBezTo>
                      <a:pt x="191" y="1"/>
                      <a:pt x="172" y="6"/>
                      <a:pt x="153" y="18"/>
                    </a:cubicBezTo>
                    <a:cubicBezTo>
                      <a:pt x="68" y="65"/>
                      <a:pt x="0" y="211"/>
                      <a:pt x="0" y="344"/>
                    </a:cubicBezTo>
                    <a:cubicBezTo>
                      <a:pt x="0" y="444"/>
                      <a:pt x="41" y="507"/>
                      <a:pt x="99" y="507"/>
                    </a:cubicBezTo>
                    <a:cubicBezTo>
                      <a:pt x="115" y="507"/>
                      <a:pt x="134" y="502"/>
                      <a:pt x="153" y="491"/>
                    </a:cubicBezTo>
                    <a:cubicBezTo>
                      <a:pt x="238" y="442"/>
                      <a:pt x="310" y="296"/>
                      <a:pt x="310" y="164"/>
                    </a:cubicBezTo>
                    <a:cubicBezTo>
                      <a:pt x="310" y="64"/>
                      <a:pt x="267" y="1"/>
                      <a:pt x="2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673;p28">
                <a:extLst>
                  <a:ext uri="{FF2B5EF4-FFF2-40B4-BE49-F238E27FC236}">
                    <a16:creationId xmlns:a16="http://schemas.microsoft.com/office/drawing/2014/main" id="{10EAC4C3-6485-427A-622F-1D674257091C}"/>
                  </a:ext>
                </a:extLst>
              </p:cNvPr>
              <p:cNvSpPr/>
              <p:nvPr/>
            </p:nvSpPr>
            <p:spPr>
              <a:xfrm>
                <a:off x="216267" y="2375202"/>
                <a:ext cx="15691" cy="25714"/>
              </a:xfrm>
              <a:custGeom>
                <a:avLst/>
                <a:gdLst/>
                <a:ahLst/>
                <a:cxnLst/>
                <a:rect l="l" t="t" r="r" b="b"/>
                <a:pathLst>
                  <a:path w="310" h="508" extrusionOk="0">
                    <a:moveTo>
                      <a:pt x="208" y="0"/>
                    </a:moveTo>
                    <a:cubicBezTo>
                      <a:pt x="191" y="0"/>
                      <a:pt x="172" y="6"/>
                      <a:pt x="153" y="16"/>
                    </a:cubicBezTo>
                    <a:cubicBezTo>
                      <a:pt x="68" y="64"/>
                      <a:pt x="0" y="210"/>
                      <a:pt x="0" y="343"/>
                    </a:cubicBezTo>
                    <a:cubicBezTo>
                      <a:pt x="0" y="446"/>
                      <a:pt x="41" y="507"/>
                      <a:pt x="100" y="507"/>
                    </a:cubicBezTo>
                    <a:cubicBezTo>
                      <a:pt x="116" y="507"/>
                      <a:pt x="134" y="502"/>
                      <a:pt x="153" y="492"/>
                    </a:cubicBezTo>
                    <a:cubicBezTo>
                      <a:pt x="239" y="441"/>
                      <a:pt x="310" y="295"/>
                      <a:pt x="310" y="166"/>
                    </a:cubicBezTo>
                    <a:cubicBezTo>
                      <a:pt x="310" y="62"/>
                      <a:pt x="267" y="0"/>
                      <a:pt x="2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674;p28">
                <a:extLst>
                  <a:ext uri="{FF2B5EF4-FFF2-40B4-BE49-F238E27FC236}">
                    <a16:creationId xmlns:a16="http://schemas.microsoft.com/office/drawing/2014/main" id="{9EC30829-EC6E-A332-D8FD-5A9EB2B987F2}"/>
                  </a:ext>
                </a:extLst>
              </p:cNvPr>
              <p:cNvSpPr/>
              <p:nvPr/>
            </p:nvSpPr>
            <p:spPr>
              <a:xfrm>
                <a:off x="246536" y="2357638"/>
                <a:ext cx="15691" cy="25714"/>
              </a:xfrm>
              <a:custGeom>
                <a:avLst/>
                <a:gdLst/>
                <a:ahLst/>
                <a:cxnLst/>
                <a:rect l="l" t="t" r="r" b="b"/>
                <a:pathLst>
                  <a:path w="310" h="508" extrusionOk="0">
                    <a:moveTo>
                      <a:pt x="211" y="1"/>
                    </a:moveTo>
                    <a:cubicBezTo>
                      <a:pt x="194" y="1"/>
                      <a:pt x="176" y="6"/>
                      <a:pt x="157" y="17"/>
                    </a:cubicBezTo>
                    <a:cubicBezTo>
                      <a:pt x="72" y="67"/>
                      <a:pt x="1" y="213"/>
                      <a:pt x="1" y="343"/>
                    </a:cubicBezTo>
                    <a:cubicBezTo>
                      <a:pt x="1" y="446"/>
                      <a:pt x="44" y="508"/>
                      <a:pt x="103" y="508"/>
                    </a:cubicBezTo>
                    <a:cubicBezTo>
                      <a:pt x="120" y="508"/>
                      <a:pt x="138" y="503"/>
                      <a:pt x="157" y="492"/>
                    </a:cubicBezTo>
                    <a:cubicBezTo>
                      <a:pt x="242" y="441"/>
                      <a:pt x="310" y="295"/>
                      <a:pt x="310" y="166"/>
                    </a:cubicBezTo>
                    <a:cubicBezTo>
                      <a:pt x="310" y="63"/>
                      <a:pt x="269" y="1"/>
                      <a:pt x="2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675;p28">
                <a:extLst>
                  <a:ext uri="{FF2B5EF4-FFF2-40B4-BE49-F238E27FC236}">
                    <a16:creationId xmlns:a16="http://schemas.microsoft.com/office/drawing/2014/main" id="{1A6B338D-4C76-BBDC-B7AC-72E3DDB44284}"/>
                  </a:ext>
                </a:extLst>
              </p:cNvPr>
              <p:cNvSpPr/>
              <p:nvPr/>
            </p:nvSpPr>
            <p:spPr>
              <a:xfrm>
                <a:off x="33993" y="1791529"/>
                <a:ext cx="303300" cy="394665"/>
              </a:xfrm>
              <a:custGeom>
                <a:avLst/>
                <a:gdLst/>
                <a:ahLst/>
                <a:cxnLst/>
                <a:rect l="l" t="t" r="r" b="b"/>
                <a:pathLst>
                  <a:path w="5992" h="7797" extrusionOk="0">
                    <a:moveTo>
                      <a:pt x="5785" y="1"/>
                    </a:moveTo>
                    <a:cubicBezTo>
                      <a:pt x="5735" y="1"/>
                      <a:pt x="5678" y="17"/>
                      <a:pt x="5618" y="52"/>
                    </a:cubicBezTo>
                    <a:lnTo>
                      <a:pt x="1673" y="2330"/>
                    </a:lnTo>
                    <a:cubicBezTo>
                      <a:pt x="1466" y="2449"/>
                      <a:pt x="1300" y="2742"/>
                      <a:pt x="1300" y="2980"/>
                    </a:cubicBezTo>
                    <a:lnTo>
                      <a:pt x="1300" y="4601"/>
                    </a:lnTo>
                    <a:lnTo>
                      <a:pt x="147" y="5791"/>
                    </a:lnTo>
                    <a:cubicBezTo>
                      <a:pt x="1" y="5947"/>
                      <a:pt x="32" y="6057"/>
                      <a:pt x="214" y="6057"/>
                    </a:cubicBezTo>
                    <a:cubicBezTo>
                      <a:pt x="234" y="6057"/>
                      <a:pt x="256" y="6055"/>
                      <a:pt x="280" y="6053"/>
                    </a:cubicBezTo>
                    <a:lnTo>
                      <a:pt x="1300" y="5934"/>
                    </a:lnTo>
                    <a:lnTo>
                      <a:pt x="1300" y="7529"/>
                    </a:lnTo>
                    <a:cubicBezTo>
                      <a:pt x="1300" y="7699"/>
                      <a:pt x="1383" y="7797"/>
                      <a:pt x="1506" y="7797"/>
                    </a:cubicBezTo>
                    <a:cubicBezTo>
                      <a:pt x="1556" y="7797"/>
                      <a:pt x="1613" y="7780"/>
                      <a:pt x="1673" y="7746"/>
                    </a:cubicBezTo>
                    <a:lnTo>
                      <a:pt x="5618" y="5468"/>
                    </a:lnTo>
                    <a:cubicBezTo>
                      <a:pt x="5825" y="5349"/>
                      <a:pt x="5991" y="5056"/>
                      <a:pt x="5991" y="4819"/>
                    </a:cubicBezTo>
                    <a:lnTo>
                      <a:pt x="5991" y="270"/>
                    </a:lnTo>
                    <a:cubicBezTo>
                      <a:pt x="5991" y="99"/>
                      <a:pt x="5908" y="1"/>
                      <a:pt x="5785" y="1"/>
                    </a:cubicBezTo>
                    <a:close/>
                  </a:path>
                </a:pathLst>
              </a:custGeom>
              <a:solidFill>
                <a:srgbClr val="D2BF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676;p28">
                <a:extLst>
                  <a:ext uri="{FF2B5EF4-FFF2-40B4-BE49-F238E27FC236}">
                    <a16:creationId xmlns:a16="http://schemas.microsoft.com/office/drawing/2014/main" id="{B8A4997A-747B-780E-7AD6-7C50D2F7A151}"/>
                  </a:ext>
                </a:extLst>
              </p:cNvPr>
              <p:cNvSpPr/>
              <p:nvPr/>
            </p:nvSpPr>
            <p:spPr>
              <a:xfrm>
                <a:off x="157247" y="1893170"/>
                <a:ext cx="116370" cy="19143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3782" extrusionOk="0">
                    <a:moveTo>
                      <a:pt x="1475" y="373"/>
                    </a:moveTo>
                    <a:cubicBezTo>
                      <a:pt x="1597" y="373"/>
                      <a:pt x="1706" y="419"/>
                      <a:pt x="1799" y="509"/>
                    </a:cubicBezTo>
                    <a:lnTo>
                      <a:pt x="1816" y="523"/>
                    </a:lnTo>
                    <a:cubicBezTo>
                      <a:pt x="1979" y="689"/>
                      <a:pt x="2070" y="982"/>
                      <a:pt x="2074" y="1349"/>
                    </a:cubicBezTo>
                    <a:lnTo>
                      <a:pt x="2128" y="1319"/>
                    </a:lnTo>
                    <a:lnTo>
                      <a:pt x="2074" y="1372"/>
                    </a:lnTo>
                    <a:cubicBezTo>
                      <a:pt x="2067" y="2069"/>
                      <a:pt x="1741" y="2841"/>
                      <a:pt x="1295" y="3208"/>
                    </a:cubicBezTo>
                    <a:cubicBezTo>
                      <a:pt x="1262" y="3239"/>
                      <a:pt x="1228" y="3263"/>
                      <a:pt x="1193" y="3287"/>
                    </a:cubicBezTo>
                    <a:cubicBezTo>
                      <a:pt x="1166" y="3304"/>
                      <a:pt x="1135" y="3321"/>
                      <a:pt x="1105" y="3338"/>
                    </a:cubicBezTo>
                    <a:cubicBezTo>
                      <a:pt x="1071" y="3354"/>
                      <a:pt x="1037" y="3368"/>
                      <a:pt x="1003" y="3379"/>
                    </a:cubicBezTo>
                    <a:cubicBezTo>
                      <a:pt x="940" y="3400"/>
                      <a:pt x="880" y="3410"/>
                      <a:pt x="822" y="3410"/>
                    </a:cubicBezTo>
                    <a:cubicBezTo>
                      <a:pt x="472" y="3410"/>
                      <a:pt x="230" y="3033"/>
                      <a:pt x="225" y="2441"/>
                    </a:cubicBezTo>
                    <a:lnTo>
                      <a:pt x="225" y="2409"/>
                    </a:lnTo>
                    <a:cubicBezTo>
                      <a:pt x="228" y="2028"/>
                      <a:pt x="327" y="1617"/>
                      <a:pt x="503" y="1247"/>
                    </a:cubicBezTo>
                    <a:lnTo>
                      <a:pt x="520" y="1217"/>
                    </a:lnTo>
                    <a:cubicBezTo>
                      <a:pt x="653" y="944"/>
                      <a:pt x="820" y="723"/>
                      <a:pt x="1003" y="574"/>
                    </a:cubicBezTo>
                    <a:cubicBezTo>
                      <a:pt x="1037" y="543"/>
                      <a:pt x="1071" y="519"/>
                      <a:pt x="1105" y="495"/>
                    </a:cubicBezTo>
                    <a:cubicBezTo>
                      <a:pt x="1119" y="485"/>
                      <a:pt x="1135" y="478"/>
                      <a:pt x="1149" y="468"/>
                    </a:cubicBezTo>
                    <a:cubicBezTo>
                      <a:pt x="1163" y="462"/>
                      <a:pt x="1180" y="454"/>
                      <a:pt x="1193" y="445"/>
                    </a:cubicBezTo>
                    <a:cubicBezTo>
                      <a:pt x="1228" y="428"/>
                      <a:pt x="1262" y="414"/>
                      <a:pt x="1295" y="404"/>
                    </a:cubicBezTo>
                    <a:cubicBezTo>
                      <a:pt x="1358" y="383"/>
                      <a:pt x="1418" y="373"/>
                      <a:pt x="1475" y="373"/>
                    </a:cubicBezTo>
                    <a:close/>
                    <a:moveTo>
                      <a:pt x="1554" y="0"/>
                    </a:moveTo>
                    <a:cubicBezTo>
                      <a:pt x="1426" y="0"/>
                      <a:pt x="1289" y="40"/>
                      <a:pt x="1149" y="122"/>
                    </a:cubicBezTo>
                    <a:cubicBezTo>
                      <a:pt x="857" y="291"/>
                      <a:pt x="578" y="621"/>
                      <a:pt x="364" y="1053"/>
                    </a:cubicBezTo>
                    <a:lnTo>
                      <a:pt x="344" y="1090"/>
                    </a:lnTo>
                    <a:lnTo>
                      <a:pt x="385" y="1128"/>
                    </a:lnTo>
                    <a:lnTo>
                      <a:pt x="337" y="1107"/>
                    </a:lnTo>
                    <a:cubicBezTo>
                      <a:pt x="120" y="1570"/>
                      <a:pt x="0" y="2083"/>
                      <a:pt x="0" y="2556"/>
                    </a:cubicBezTo>
                    <a:cubicBezTo>
                      <a:pt x="0" y="3028"/>
                      <a:pt x="120" y="3403"/>
                      <a:pt x="337" y="3613"/>
                    </a:cubicBezTo>
                    <a:cubicBezTo>
                      <a:pt x="455" y="3725"/>
                      <a:pt x="594" y="3782"/>
                      <a:pt x="745" y="3782"/>
                    </a:cubicBezTo>
                    <a:cubicBezTo>
                      <a:pt x="873" y="3782"/>
                      <a:pt x="1009" y="3741"/>
                      <a:pt x="1149" y="3660"/>
                    </a:cubicBezTo>
                    <a:cubicBezTo>
                      <a:pt x="1455" y="3484"/>
                      <a:pt x="1744" y="3134"/>
                      <a:pt x="1962" y="2675"/>
                    </a:cubicBezTo>
                    <a:cubicBezTo>
                      <a:pt x="2180" y="2212"/>
                      <a:pt x="2298" y="1699"/>
                      <a:pt x="2298" y="1226"/>
                    </a:cubicBezTo>
                    <a:cubicBezTo>
                      <a:pt x="2298" y="768"/>
                      <a:pt x="2186" y="397"/>
                      <a:pt x="1976" y="183"/>
                    </a:cubicBezTo>
                    <a:lnTo>
                      <a:pt x="1959" y="169"/>
                    </a:lnTo>
                    <a:cubicBezTo>
                      <a:pt x="1842" y="57"/>
                      <a:pt x="1704" y="0"/>
                      <a:pt x="15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677;p28">
                <a:extLst>
                  <a:ext uri="{FF2B5EF4-FFF2-40B4-BE49-F238E27FC236}">
                    <a16:creationId xmlns:a16="http://schemas.microsoft.com/office/drawing/2014/main" id="{05AD6BA6-44D4-B83B-7771-9EA0B53009E6}"/>
                  </a:ext>
                </a:extLst>
              </p:cNvPr>
              <p:cNvSpPr/>
              <p:nvPr/>
            </p:nvSpPr>
            <p:spPr>
              <a:xfrm>
                <a:off x="176684" y="1906685"/>
                <a:ext cx="78710" cy="55882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104" extrusionOk="0">
                    <a:moveTo>
                      <a:pt x="1503" y="1"/>
                    </a:moveTo>
                    <a:lnTo>
                      <a:pt x="1486" y="38"/>
                    </a:lnTo>
                    <a:cubicBezTo>
                      <a:pt x="1483" y="48"/>
                      <a:pt x="1476" y="59"/>
                      <a:pt x="1473" y="68"/>
                    </a:cubicBezTo>
                    <a:cubicBezTo>
                      <a:pt x="1415" y="187"/>
                      <a:pt x="1350" y="297"/>
                      <a:pt x="1279" y="399"/>
                    </a:cubicBezTo>
                    <a:cubicBezTo>
                      <a:pt x="1272" y="409"/>
                      <a:pt x="1269" y="415"/>
                      <a:pt x="1261" y="426"/>
                    </a:cubicBezTo>
                    <a:cubicBezTo>
                      <a:pt x="1167" y="558"/>
                      <a:pt x="1065" y="671"/>
                      <a:pt x="959" y="759"/>
                    </a:cubicBezTo>
                    <a:cubicBezTo>
                      <a:pt x="952" y="766"/>
                      <a:pt x="946" y="773"/>
                      <a:pt x="935" y="779"/>
                    </a:cubicBezTo>
                    <a:cubicBezTo>
                      <a:pt x="888" y="817"/>
                      <a:pt x="837" y="851"/>
                      <a:pt x="789" y="881"/>
                    </a:cubicBezTo>
                    <a:cubicBezTo>
                      <a:pt x="724" y="919"/>
                      <a:pt x="660" y="945"/>
                      <a:pt x="596" y="963"/>
                    </a:cubicBezTo>
                    <a:cubicBezTo>
                      <a:pt x="588" y="966"/>
                      <a:pt x="582" y="966"/>
                      <a:pt x="575" y="970"/>
                    </a:cubicBezTo>
                    <a:cubicBezTo>
                      <a:pt x="529" y="980"/>
                      <a:pt x="485" y="985"/>
                      <a:pt x="441" y="985"/>
                    </a:cubicBezTo>
                    <a:cubicBezTo>
                      <a:pt x="385" y="985"/>
                      <a:pt x="331" y="977"/>
                      <a:pt x="279" y="959"/>
                    </a:cubicBezTo>
                    <a:cubicBezTo>
                      <a:pt x="272" y="959"/>
                      <a:pt x="266" y="956"/>
                      <a:pt x="262" y="953"/>
                    </a:cubicBezTo>
                    <a:cubicBezTo>
                      <a:pt x="197" y="929"/>
                      <a:pt x="136" y="892"/>
                      <a:pt x="82" y="840"/>
                    </a:cubicBezTo>
                    <a:cubicBezTo>
                      <a:pt x="75" y="834"/>
                      <a:pt x="72" y="830"/>
                      <a:pt x="68" y="823"/>
                    </a:cubicBezTo>
                    <a:lnTo>
                      <a:pt x="51" y="807"/>
                    </a:lnTo>
                    <a:lnTo>
                      <a:pt x="34" y="843"/>
                    </a:lnTo>
                    <a:cubicBezTo>
                      <a:pt x="28" y="854"/>
                      <a:pt x="21" y="864"/>
                      <a:pt x="17" y="878"/>
                    </a:cubicBezTo>
                    <a:lnTo>
                      <a:pt x="1" y="912"/>
                    </a:lnTo>
                    <a:lnTo>
                      <a:pt x="14" y="929"/>
                    </a:lnTo>
                    <a:cubicBezTo>
                      <a:pt x="21" y="936"/>
                      <a:pt x="24" y="939"/>
                      <a:pt x="31" y="942"/>
                    </a:cubicBezTo>
                    <a:lnTo>
                      <a:pt x="31" y="945"/>
                    </a:lnTo>
                    <a:cubicBezTo>
                      <a:pt x="92" y="1003"/>
                      <a:pt x="157" y="1044"/>
                      <a:pt x="225" y="1072"/>
                    </a:cubicBezTo>
                    <a:cubicBezTo>
                      <a:pt x="232" y="1072"/>
                      <a:pt x="238" y="1075"/>
                      <a:pt x="246" y="1078"/>
                    </a:cubicBezTo>
                    <a:cubicBezTo>
                      <a:pt x="297" y="1094"/>
                      <a:pt x="352" y="1103"/>
                      <a:pt x="409" y="1103"/>
                    </a:cubicBezTo>
                    <a:cubicBezTo>
                      <a:pt x="459" y="1103"/>
                      <a:pt x="510" y="1096"/>
                      <a:pt x="561" y="1082"/>
                    </a:cubicBezTo>
                    <a:cubicBezTo>
                      <a:pt x="572" y="1082"/>
                      <a:pt x="578" y="1078"/>
                      <a:pt x="585" y="1078"/>
                    </a:cubicBezTo>
                    <a:cubicBezTo>
                      <a:pt x="649" y="1058"/>
                      <a:pt x="718" y="1031"/>
                      <a:pt x="789" y="990"/>
                    </a:cubicBezTo>
                    <a:cubicBezTo>
                      <a:pt x="840" y="959"/>
                      <a:pt x="894" y="922"/>
                      <a:pt x="946" y="881"/>
                    </a:cubicBezTo>
                    <a:cubicBezTo>
                      <a:pt x="955" y="875"/>
                      <a:pt x="963" y="868"/>
                      <a:pt x="969" y="861"/>
                    </a:cubicBezTo>
                    <a:cubicBezTo>
                      <a:pt x="1082" y="766"/>
                      <a:pt x="1190" y="647"/>
                      <a:pt x="1292" y="504"/>
                    </a:cubicBezTo>
                    <a:cubicBezTo>
                      <a:pt x="1299" y="493"/>
                      <a:pt x="1306" y="487"/>
                      <a:pt x="1313" y="476"/>
                    </a:cubicBezTo>
                    <a:cubicBezTo>
                      <a:pt x="1388" y="368"/>
                      <a:pt x="1456" y="249"/>
                      <a:pt x="1520" y="120"/>
                    </a:cubicBezTo>
                    <a:cubicBezTo>
                      <a:pt x="1527" y="109"/>
                      <a:pt x="1531" y="99"/>
                      <a:pt x="1537" y="85"/>
                    </a:cubicBezTo>
                    <a:lnTo>
                      <a:pt x="1554" y="52"/>
                    </a:lnTo>
                    <a:lnTo>
                      <a:pt x="1537" y="35"/>
                    </a:lnTo>
                    <a:cubicBezTo>
                      <a:pt x="1534" y="28"/>
                      <a:pt x="1527" y="24"/>
                      <a:pt x="1523" y="21"/>
                    </a:cubicBezTo>
                    <a:lnTo>
                      <a:pt x="1520" y="18"/>
                    </a:lnTo>
                    <a:lnTo>
                      <a:pt x="150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678;p28">
                <a:extLst>
                  <a:ext uri="{FF2B5EF4-FFF2-40B4-BE49-F238E27FC236}">
                    <a16:creationId xmlns:a16="http://schemas.microsoft.com/office/drawing/2014/main" id="{5BBA5257-3D02-6ACA-6B88-BAFDC7A94367}"/>
                  </a:ext>
                </a:extLst>
              </p:cNvPr>
              <p:cNvSpPr/>
              <p:nvPr/>
            </p:nvSpPr>
            <p:spPr>
              <a:xfrm>
                <a:off x="176684" y="2013994"/>
                <a:ext cx="78710" cy="58109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148" extrusionOk="0">
                    <a:moveTo>
                      <a:pt x="1162" y="1"/>
                    </a:moveTo>
                    <a:cubicBezTo>
                      <a:pt x="1099" y="1"/>
                      <a:pt x="1035" y="11"/>
                      <a:pt x="969" y="33"/>
                    </a:cubicBezTo>
                    <a:cubicBezTo>
                      <a:pt x="963" y="33"/>
                      <a:pt x="955" y="36"/>
                      <a:pt x="946" y="40"/>
                    </a:cubicBezTo>
                    <a:cubicBezTo>
                      <a:pt x="894" y="57"/>
                      <a:pt x="840" y="84"/>
                      <a:pt x="789" y="115"/>
                    </a:cubicBezTo>
                    <a:cubicBezTo>
                      <a:pt x="718" y="151"/>
                      <a:pt x="649" y="203"/>
                      <a:pt x="585" y="261"/>
                    </a:cubicBezTo>
                    <a:cubicBezTo>
                      <a:pt x="578" y="264"/>
                      <a:pt x="572" y="271"/>
                      <a:pt x="561" y="281"/>
                    </a:cubicBezTo>
                    <a:cubicBezTo>
                      <a:pt x="453" y="380"/>
                      <a:pt x="343" y="506"/>
                      <a:pt x="246" y="652"/>
                    </a:cubicBezTo>
                    <a:cubicBezTo>
                      <a:pt x="238" y="661"/>
                      <a:pt x="232" y="672"/>
                      <a:pt x="225" y="682"/>
                    </a:cubicBezTo>
                    <a:cubicBezTo>
                      <a:pt x="157" y="788"/>
                      <a:pt x="92" y="906"/>
                      <a:pt x="31" y="1029"/>
                    </a:cubicBezTo>
                    <a:lnTo>
                      <a:pt x="31" y="1036"/>
                    </a:lnTo>
                    <a:cubicBezTo>
                      <a:pt x="24" y="1046"/>
                      <a:pt x="21" y="1053"/>
                      <a:pt x="14" y="1063"/>
                    </a:cubicBezTo>
                    <a:lnTo>
                      <a:pt x="1" y="1100"/>
                    </a:lnTo>
                    <a:lnTo>
                      <a:pt x="17" y="1118"/>
                    </a:lnTo>
                    <a:cubicBezTo>
                      <a:pt x="21" y="1121"/>
                      <a:pt x="28" y="1127"/>
                      <a:pt x="34" y="1131"/>
                    </a:cubicBezTo>
                    <a:lnTo>
                      <a:pt x="51" y="1148"/>
                    </a:lnTo>
                    <a:lnTo>
                      <a:pt x="68" y="1110"/>
                    </a:lnTo>
                    <a:cubicBezTo>
                      <a:pt x="72" y="1100"/>
                      <a:pt x="75" y="1090"/>
                      <a:pt x="82" y="1077"/>
                    </a:cubicBezTo>
                    <a:cubicBezTo>
                      <a:pt x="136" y="964"/>
                      <a:pt x="197" y="856"/>
                      <a:pt x="262" y="757"/>
                    </a:cubicBezTo>
                    <a:cubicBezTo>
                      <a:pt x="266" y="747"/>
                      <a:pt x="272" y="740"/>
                      <a:pt x="279" y="730"/>
                    </a:cubicBezTo>
                    <a:cubicBezTo>
                      <a:pt x="371" y="590"/>
                      <a:pt x="470" y="475"/>
                      <a:pt x="575" y="380"/>
                    </a:cubicBezTo>
                    <a:cubicBezTo>
                      <a:pt x="582" y="373"/>
                      <a:pt x="588" y="366"/>
                      <a:pt x="596" y="359"/>
                    </a:cubicBezTo>
                    <a:cubicBezTo>
                      <a:pt x="660" y="305"/>
                      <a:pt x="724" y="261"/>
                      <a:pt x="789" y="223"/>
                    </a:cubicBezTo>
                    <a:cubicBezTo>
                      <a:pt x="837" y="192"/>
                      <a:pt x="888" y="169"/>
                      <a:pt x="935" y="151"/>
                    </a:cubicBezTo>
                    <a:cubicBezTo>
                      <a:pt x="946" y="151"/>
                      <a:pt x="952" y="148"/>
                      <a:pt x="959" y="145"/>
                    </a:cubicBezTo>
                    <a:cubicBezTo>
                      <a:pt x="1022" y="127"/>
                      <a:pt x="1084" y="117"/>
                      <a:pt x="1144" y="117"/>
                    </a:cubicBezTo>
                    <a:cubicBezTo>
                      <a:pt x="1184" y="117"/>
                      <a:pt x="1223" y="121"/>
                      <a:pt x="1261" y="131"/>
                    </a:cubicBezTo>
                    <a:cubicBezTo>
                      <a:pt x="1269" y="135"/>
                      <a:pt x="1272" y="135"/>
                      <a:pt x="1279" y="138"/>
                    </a:cubicBezTo>
                    <a:cubicBezTo>
                      <a:pt x="1350" y="159"/>
                      <a:pt x="1415" y="192"/>
                      <a:pt x="1473" y="244"/>
                    </a:cubicBezTo>
                    <a:cubicBezTo>
                      <a:pt x="1476" y="247"/>
                      <a:pt x="1483" y="253"/>
                      <a:pt x="1486" y="257"/>
                    </a:cubicBezTo>
                    <a:lnTo>
                      <a:pt x="1503" y="274"/>
                    </a:lnTo>
                    <a:lnTo>
                      <a:pt x="1520" y="240"/>
                    </a:lnTo>
                    <a:cubicBezTo>
                      <a:pt x="1523" y="237"/>
                      <a:pt x="1523" y="237"/>
                      <a:pt x="1523" y="233"/>
                    </a:cubicBezTo>
                    <a:cubicBezTo>
                      <a:pt x="1527" y="223"/>
                      <a:pt x="1534" y="213"/>
                      <a:pt x="1537" y="203"/>
                    </a:cubicBezTo>
                    <a:lnTo>
                      <a:pt x="1554" y="169"/>
                    </a:lnTo>
                    <a:lnTo>
                      <a:pt x="1537" y="151"/>
                    </a:lnTo>
                    <a:lnTo>
                      <a:pt x="1520" y="135"/>
                    </a:lnTo>
                    <a:cubicBezTo>
                      <a:pt x="1456" y="80"/>
                      <a:pt x="1388" y="43"/>
                      <a:pt x="1313" y="19"/>
                    </a:cubicBezTo>
                    <a:cubicBezTo>
                      <a:pt x="1306" y="19"/>
                      <a:pt x="1299" y="16"/>
                      <a:pt x="1292" y="16"/>
                    </a:cubicBezTo>
                    <a:cubicBezTo>
                      <a:pt x="1250" y="6"/>
                      <a:pt x="1206" y="1"/>
                      <a:pt x="1162" y="1"/>
                    </a:cubicBez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679;p28">
                <a:extLst>
                  <a:ext uri="{FF2B5EF4-FFF2-40B4-BE49-F238E27FC236}">
                    <a16:creationId xmlns:a16="http://schemas.microsoft.com/office/drawing/2014/main" id="{6974A4F4-476F-C73D-882A-3C7648055F51}"/>
                  </a:ext>
                </a:extLst>
              </p:cNvPr>
              <p:cNvSpPr/>
              <p:nvPr/>
            </p:nvSpPr>
            <p:spPr>
              <a:xfrm>
                <a:off x="187364" y="1903698"/>
                <a:ext cx="56135" cy="170429"/>
              </a:xfrm>
              <a:custGeom>
                <a:avLst/>
                <a:gdLst/>
                <a:ahLst/>
                <a:cxnLst/>
                <a:rect l="l" t="t" r="r" b="b"/>
                <a:pathLst>
                  <a:path w="1109" h="3367" extrusionOk="0">
                    <a:moveTo>
                      <a:pt x="643" y="115"/>
                    </a:moveTo>
                    <a:cubicBezTo>
                      <a:pt x="740" y="115"/>
                      <a:pt x="831" y="209"/>
                      <a:pt x="901" y="386"/>
                    </a:cubicBezTo>
                    <a:cubicBezTo>
                      <a:pt x="997" y="624"/>
                      <a:pt x="1050" y="984"/>
                      <a:pt x="1050" y="1396"/>
                    </a:cubicBezTo>
                    <a:cubicBezTo>
                      <a:pt x="1050" y="1811"/>
                      <a:pt x="997" y="2233"/>
                      <a:pt x="901" y="2579"/>
                    </a:cubicBezTo>
                    <a:cubicBezTo>
                      <a:pt x="810" y="2919"/>
                      <a:pt x="683" y="3150"/>
                      <a:pt x="554" y="3225"/>
                    </a:cubicBezTo>
                    <a:cubicBezTo>
                      <a:pt x="524" y="3242"/>
                      <a:pt x="494" y="3251"/>
                      <a:pt x="464" y="3251"/>
                    </a:cubicBezTo>
                    <a:cubicBezTo>
                      <a:pt x="369" y="3251"/>
                      <a:pt x="280" y="3159"/>
                      <a:pt x="207" y="2980"/>
                    </a:cubicBezTo>
                    <a:cubicBezTo>
                      <a:pt x="112" y="2742"/>
                      <a:pt x="58" y="2385"/>
                      <a:pt x="58" y="1971"/>
                    </a:cubicBezTo>
                    <a:cubicBezTo>
                      <a:pt x="58" y="1555"/>
                      <a:pt x="112" y="1134"/>
                      <a:pt x="207" y="787"/>
                    </a:cubicBezTo>
                    <a:cubicBezTo>
                      <a:pt x="303" y="447"/>
                      <a:pt x="425" y="216"/>
                      <a:pt x="554" y="141"/>
                    </a:cubicBezTo>
                    <a:cubicBezTo>
                      <a:pt x="584" y="124"/>
                      <a:pt x="614" y="115"/>
                      <a:pt x="643" y="115"/>
                    </a:cubicBezTo>
                    <a:close/>
                    <a:moveTo>
                      <a:pt x="664" y="0"/>
                    </a:moveTo>
                    <a:cubicBezTo>
                      <a:pt x="628" y="0"/>
                      <a:pt x="592" y="11"/>
                      <a:pt x="554" y="33"/>
                    </a:cubicBezTo>
                    <a:cubicBezTo>
                      <a:pt x="405" y="121"/>
                      <a:pt x="262" y="376"/>
                      <a:pt x="157" y="756"/>
                    </a:cubicBezTo>
                    <a:cubicBezTo>
                      <a:pt x="55" y="1124"/>
                      <a:pt x="0" y="1569"/>
                      <a:pt x="0" y="2004"/>
                    </a:cubicBezTo>
                    <a:cubicBezTo>
                      <a:pt x="0" y="2440"/>
                      <a:pt x="55" y="2817"/>
                      <a:pt x="157" y="3069"/>
                    </a:cubicBezTo>
                    <a:cubicBezTo>
                      <a:pt x="237" y="3264"/>
                      <a:pt x="338" y="3366"/>
                      <a:pt x="447" y="3366"/>
                    </a:cubicBezTo>
                    <a:cubicBezTo>
                      <a:pt x="482" y="3366"/>
                      <a:pt x="518" y="3355"/>
                      <a:pt x="554" y="3334"/>
                    </a:cubicBezTo>
                    <a:cubicBezTo>
                      <a:pt x="708" y="3245"/>
                      <a:pt x="846" y="2991"/>
                      <a:pt x="952" y="2609"/>
                    </a:cubicBezTo>
                    <a:cubicBezTo>
                      <a:pt x="1054" y="2242"/>
                      <a:pt x="1108" y="1800"/>
                      <a:pt x="1108" y="1362"/>
                    </a:cubicBezTo>
                    <a:cubicBezTo>
                      <a:pt x="1108" y="927"/>
                      <a:pt x="1054" y="549"/>
                      <a:pt x="952" y="298"/>
                    </a:cubicBezTo>
                    <a:cubicBezTo>
                      <a:pt x="872" y="102"/>
                      <a:pt x="774" y="0"/>
                      <a:pt x="664" y="0"/>
                    </a:cubicBez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680;p28">
                <a:extLst>
                  <a:ext uri="{FF2B5EF4-FFF2-40B4-BE49-F238E27FC236}">
                    <a16:creationId xmlns:a16="http://schemas.microsoft.com/office/drawing/2014/main" id="{0D4C65FE-334D-44A3-BFAE-FECD95DBC62B}"/>
                  </a:ext>
                </a:extLst>
              </p:cNvPr>
              <p:cNvSpPr/>
              <p:nvPr/>
            </p:nvSpPr>
            <p:spPr>
              <a:xfrm>
                <a:off x="161195" y="1955632"/>
                <a:ext cx="108473" cy="66916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322" extrusionOk="0">
                    <a:moveTo>
                      <a:pt x="2119" y="0"/>
                    </a:moveTo>
                    <a:cubicBezTo>
                      <a:pt x="2116" y="0"/>
                      <a:pt x="2112" y="1"/>
                      <a:pt x="2108" y="3"/>
                    </a:cubicBezTo>
                    <a:lnTo>
                      <a:pt x="34" y="1199"/>
                    </a:lnTo>
                    <a:cubicBezTo>
                      <a:pt x="14" y="1213"/>
                      <a:pt x="1" y="1251"/>
                      <a:pt x="1" y="1277"/>
                    </a:cubicBezTo>
                    <a:cubicBezTo>
                      <a:pt x="1" y="1303"/>
                      <a:pt x="9" y="1321"/>
                      <a:pt x="24" y="1321"/>
                    </a:cubicBezTo>
                    <a:cubicBezTo>
                      <a:pt x="27" y="1321"/>
                      <a:pt x="30" y="1320"/>
                      <a:pt x="34" y="1318"/>
                    </a:cubicBezTo>
                    <a:lnTo>
                      <a:pt x="2108" y="121"/>
                    </a:lnTo>
                    <a:cubicBezTo>
                      <a:pt x="2129" y="108"/>
                      <a:pt x="2143" y="71"/>
                      <a:pt x="2143" y="40"/>
                    </a:cubicBezTo>
                    <a:cubicBezTo>
                      <a:pt x="2143" y="18"/>
                      <a:pt x="2133" y="0"/>
                      <a:pt x="21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681;p28">
                <a:extLst>
                  <a:ext uri="{FF2B5EF4-FFF2-40B4-BE49-F238E27FC236}">
                    <a16:creationId xmlns:a16="http://schemas.microsoft.com/office/drawing/2014/main" id="{11334CC0-5549-283E-1125-FEAEEA5AC73A}"/>
                  </a:ext>
                </a:extLst>
              </p:cNvPr>
              <p:cNvSpPr/>
              <p:nvPr/>
            </p:nvSpPr>
            <p:spPr>
              <a:xfrm>
                <a:off x="213483" y="1905318"/>
                <a:ext cx="3847" cy="167493"/>
              </a:xfrm>
              <a:custGeom>
                <a:avLst/>
                <a:gdLst/>
                <a:ahLst/>
                <a:cxnLst/>
                <a:rect l="l" t="t" r="r" b="b"/>
                <a:pathLst>
                  <a:path w="76" h="3309" extrusionOk="0">
                    <a:moveTo>
                      <a:pt x="51" y="0"/>
                    </a:moveTo>
                    <a:cubicBezTo>
                      <a:pt x="47" y="0"/>
                      <a:pt x="43" y="2"/>
                      <a:pt x="38" y="4"/>
                    </a:cubicBezTo>
                    <a:cubicBezTo>
                      <a:pt x="18" y="14"/>
                      <a:pt x="1" y="51"/>
                      <a:pt x="1" y="79"/>
                    </a:cubicBezTo>
                    <a:lnTo>
                      <a:pt x="1" y="3271"/>
                    </a:lnTo>
                    <a:cubicBezTo>
                      <a:pt x="1" y="3295"/>
                      <a:pt x="11" y="3309"/>
                      <a:pt x="25" y="3309"/>
                    </a:cubicBezTo>
                    <a:cubicBezTo>
                      <a:pt x="29" y="3309"/>
                      <a:pt x="34" y="3307"/>
                      <a:pt x="38" y="3305"/>
                    </a:cubicBezTo>
                    <a:cubicBezTo>
                      <a:pt x="59" y="3295"/>
                      <a:pt x="76" y="3257"/>
                      <a:pt x="76" y="3227"/>
                    </a:cubicBezTo>
                    <a:lnTo>
                      <a:pt x="76" y="38"/>
                    </a:lnTo>
                    <a:cubicBezTo>
                      <a:pt x="76" y="14"/>
                      <a:pt x="66" y="0"/>
                      <a:pt x="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682;p28">
                <a:extLst>
                  <a:ext uri="{FF2B5EF4-FFF2-40B4-BE49-F238E27FC236}">
                    <a16:creationId xmlns:a16="http://schemas.microsoft.com/office/drawing/2014/main" id="{7F05C2D5-E692-EEB4-36EA-FD28D862DF7A}"/>
                  </a:ext>
                </a:extLst>
              </p:cNvPr>
              <p:cNvSpPr/>
              <p:nvPr/>
            </p:nvSpPr>
            <p:spPr>
              <a:xfrm>
                <a:off x="58795" y="2970770"/>
                <a:ext cx="253" cy="709"/>
              </a:xfrm>
              <a:custGeom>
                <a:avLst/>
                <a:gdLst/>
                <a:ahLst/>
                <a:cxnLst/>
                <a:rect l="l" t="t" r="r" b="b"/>
                <a:pathLst>
                  <a:path w="5" h="14" extrusionOk="0">
                    <a:moveTo>
                      <a:pt x="0" y="13"/>
                    </a:moveTo>
                    <a:cubicBezTo>
                      <a:pt x="0" y="7"/>
                      <a:pt x="4" y="3"/>
                      <a:pt x="4" y="0"/>
                    </a:cubicBezTo>
                    <a:cubicBezTo>
                      <a:pt x="4" y="3"/>
                      <a:pt x="0" y="7"/>
                      <a:pt x="0" y="13"/>
                    </a:cubicBezTo>
                    <a:close/>
                  </a:path>
                </a:pathLst>
              </a:custGeom>
              <a:solidFill>
                <a:srgbClr val="27D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683;p28">
                <a:extLst>
                  <a:ext uri="{FF2B5EF4-FFF2-40B4-BE49-F238E27FC236}">
                    <a16:creationId xmlns:a16="http://schemas.microsoft.com/office/drawing/2014/main" id="{A3A1F4FD-94F4-7F60-E7D6-B5384105927A}"/>
                  </a:ext>
                </a:extLst>
              </p:cNvPr>
              <p:cNvSpPr/>
              <p:nvPr/>
            </p:nvSpPr>
            <p:spPr>
              <a:xfrm>
                <a:off x="56366" y="2971428"/>
                <a:ext cx="2480" cy="7086"/>
              </a:xfrm>
              <a:custGeom>
                <a:avLst/>
                <a:gdLst/>
                <a:ahLst/>
                <a:cxnLst/>
                <a:rect l="l" t="t" r="r" b="b"/>
                <a:pathLst>
                  <a:path w="49" h="140" extrusionOk="0">
                    <a:moveTo>
                      <a:pt x="48" y="0"/>
                    </a:moveTo>
                    <a:cubicBezTo>
                      <a:pt x="42" y="14"/>
                      <a:pt x="36" y="29"/>
                      <a:pt x="30" y="44"/>
                    </a:cubicBezTo>
                    <a:lnTo>
                      <a:pt x="30" y="44"/>
                    </a:lnTo>
                    <a:cubicBezTo>
                      <a:pt x="36" y="30"/>
                      <a:pt x="42" y="15"/>
                      <a:pt x="48" y="0"/>
                    </a:cubicBezTo>
                    <a:close/>
                    <a:moveTo>
                      <a:pt x="30" y="44"/>
                    </a:moveTo>
                    <a:cubicBezTo>
                      <a:pt x="18" y="76"/>
                      <a:pt x="8" y="107"/>
                      <a:pt x="1" y="140"/>
                    </a:cubicBezTo>
                    <a:cubicBezTo>
                      <a:pt x="10" y="108"/>
                      <a:pt x="19" y="75"/>
                      <a:pt x="30" y="44"/>
                    </a:cubicBezTo>
                    <a:close/>
                  </a:path>
                </a:pathLst>
              </a:custGeom>
              <a:solidFill>
                <a:srgbClr val="27D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684;p28">
                <a:extLst>
                  <a:ext uri="{FF2B5EF4-FFF2-40B4-BE49-F238E27FC236}">
                    <a16:creationId xmlns:a16="http://schemas.microsoft.com/office/drawing/2014/main" id="{84807F51-5E80-9FAF-0DE8-32EC47CF21A8}"/>
                  </a:ext>
                </a:extLst>
              </p:cNvPr>
              <p:cNvSpPr/>
              <p:nvPr/>
            </p:nvSpPr>
            <p:spPr>
              <a:xfrm>
                <a:off x="58795" y="2970770"/>
                <a:ext cx="253" cy="709"/>
              </a:xfrm>
              <a:custGeom>
                <a:avLst/>
                <a:gdLst/>
                <a:ahLst/>
                <a:cxnLst/>
                <a:rect l="l" t="t" r="r" b="b"/>
                <a:pathLst>
                  <a:path w="5" h="14" extrusionOk="0">
                    <a:moveTo>
                      <a:pt x="0" y="7"/>
                    </a:moveTo>
                    <a:lnTo>
                      <a:pt x="0" y="13"/>
                    </a:lnTo>
                    <a:lnTo>
                      <a:pt x="0" y="7"/>
                    </a:lnTo>
                    <a:close/>
                    <a:moveTo>
                      <a:pt x="4" y="0"/>
                    </a:moveTo>
                    <a:cubicBezTo>
                      <a:pt x="4" y="0"/>
                      <a:pt x="4" y="3"/>
                      <a:pt x="0" y="7"/>
                    </a:cubicBezTo>
                    <a:cubicBezTo>
                      <a:pt x="4" y="3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23C7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685;p28">
                <a:extLst>
                  <a:ext uri="{FF2B5EF4-FFF2-40B4-BE49-F238E27FC236}">
                    <a16:creationId xmlns:a16="http://schemas.microsoft.com/office/drawing/2014/main" id="{FB43F975-8353-806E-B401-536B8D0AC4CE}"/>
                  </a:ext>
                </a:extLst>
              </p:cNvPr>
              <p:cNvSpPr/>
              <p:nvPr/>
            </p:nvSpPr>
            <p:spPr>
              <a:xfrm>
                <a:off x="56366" y="2975224"/>
                <a:ext cx="1114" cy="3290"/>
              </a:xfrm>
              <a:custGeom>
                <a:avLst/>
                <a:gdLst/>
                <a:ahLst/>
                <a:cxnLst/>
                <a:rect l="l" t="t" r="r" b="b"/>
                <a:pathLst>
                  <a:path w="22" h="65" extrusionOk="0">
                    <a:moveTo>
                      <a:pt x="21" y="0"/>
                    </a:moveTo>
                    <a:cubicBezTo>
                      <a:pt x="15" y="14"/>
                      <a:pt x="11" y="27"/>
                      <a:pt x="7" y="41"/>
                    </a:cubicBezTo>
                    <a:cubicBezTo>
                      <a:pt x="5" y="45"/>
                      <a:pt x="4" y="51"/>
                      <a:pt x="3" y="57"/>
                    </a:cubicBezTo>
                    <a:lnTo>
                      <a:pt x="3" y="57"/>
                    </a:lnTo>
                    <a:cubicBezTo>
                      <a:pt x="9" y="39"/>
                      <a:pt x="16" y="18"/>
                      <a:pt x="21" y="0"/>
                    </a:cubicBezTo>
                    <a:close/>
                    <a:moveTo>
                      <a:pt x="3" y="57"/>
                    </a:moveTo>
                    <a:cubicBezTo>
                      <a:pt x="2" y="60"/>
                      <a:pt x="2" y="62"/>
                      <a:pt x="1" y="65"/>
                    </a:cubicBezTo>
                    <a:cubicBezTo>
                      <a:pt x="2" y="62"/>
                      <a:pt x="3" y="60"/>
                      <a:pt x="3" y="57"/>
                    </a:cubicBezTo>
                    <a:close/>
                  </a:path>
                </a:pathLst>
              </a:custGeom>
              <a:solidFill>
                <a:srgbClr val="23C7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686;p28">
                <a:extLst>
                  <a:ext uri="{FF2B5EF4-FFF2-40B4-BE49-F238E27FC236}">
                    <a16:creationId xmlns:a16="http://schemas.microsoft.com/office/drawing/2014/main" id="{C394BDA6-076E-5158-22E2-9CAD124E58FF}"/>
                  </a:ext>
                </a:extLst>
              </p:cNvPr>
              <p:cNvSpPr/>
              <p:nvPr/>
            </p:nvSpPr>
            <p:spPr>
              <a:xfrm>
                <a:off x="60162" y="2963835"/>
                <a:ext cx="2278" cy="4353"/>
              </a:xfrm>
              <a:custGeom>
                <a:avLst/>
                <a:gdLst/>
                <a:ahLst/>
                <a:cxnLst/>
                <a:rect l="l" t="t" r="r" b="b"/>
                <a:pathLst>
                  <a:path w="45" h="86" extrusionOk="0">
                    <a:moveTo>
                      <a:pt x="45" y="1"/>
                    </a:moveTo>
                    <a:lnTo>
                      <a:pt x="42" y="4"/>
                    </a:lnTo>
                    <a:cubicBezTo>
                      <a:pt x="39" y="8"/>
                      <a:pt x="37" y="13"/>
                      <a:pt x="35" y="17"/>
                    </a:cubicBezTo>
                    <a:lnTo>
                      <a:pt x="35" y="17"/>
                    </a:lnTo>
                    <a:cubicBezTo>
                      <a:pt x="38" y="12"/>
                      <a:pt x="42" y="6"/>
                      <a:pt x="45" y="1"/>
                    </a:cubicBezTo>
                    <a:close/>
                    <a:moveTo>
                      <a:pt x="35" y="17"/>
                    </a:moveTo>
                    <a:cubicBezTo>
                      <a:pt x="22" y="39"/>
                      <a:pt x="11" y="62"/>
                      <a:pt x="1" y="86"/>
                    </a:cubicBezTo>
                    <a:cubicBezTo>
                      <a:pt x="12" y="63"/>
                      <a:pt x="23" y="40"/>
                      <a:pt x="35" y="17"/>
                    </a:cubicBezTo>
                    <a:close/>
                  </a:path>
                </a:pathLst>
              </a:custGeom>
              <a:solidFill>
                <a:srgbClr val="70D3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687;p28">
                <a:extLst>
                  <a:ext uri="{FF2B5EF4-FFF2-40B4-BE49-F238E27FC236}">
                    <a16:creationId xmlns:a16="http://schemas.microsoft.com/office/drawing/2014/main" id="{58F269EF-0BCD-2441-3B87-D74247495FF1}"/>
                  </a:ext>
                </a:extLst>
              </p:cNvPr>
              <p:cNvSpPr/>
              <p:nvPr/>
            </p:nvSpPr>
            <p:spPr>
              <a:xfrm>
                <a:off x="-1223452" y="1444292"/>
                <a:ext cx="1187841" cy="2384034"/>
              </a:xfrm>
              <a:custGeom>
                <a:avLst/>
                <a:gdLst/>
                <a:ahLst/>
                <a:cxnLst/>
                <a:rect l="l" t="t" r="r" b="b"/>
                <a:pathLst>
                  <a:path w="23467" h="47099" extrusionOk="0">
                    <a:moveTo>
                      <a:pt x="21266" y="0"/>
                    </a:moveTo>
                    <a:cubicBezTo>
                      <a:pt x="21096" y="0"/>
                      <a:pt x="20926" y="38"/>
                      <a:pt x="20797" y="113"/>
                    </a:cubicBezTo>
                    <a:lnTo>
                      <a:pt x="470" y="11849"/>
                    </a:lnTo>
                    <a:cubicBezTo>
                      <a:pt x="211" y="11998"/>
                      <a:pt x="1" y="12362"/>
                      <a:pt x="1" y="12661"/>
                    </a:cubicBezTo>
                    <a:lnTo>
                      <a:pt x="1" y="45446"/>
                    </a:lnTo>
                    <a:cubicBezTo>
                      <a:pt x="1" y="45745"/>
                      <a:pt x="211" y="46109"/>
                      <a:pt x="470" y="46258"/>
                    </a:cubicBezTo>
                    <a:lnTo>
                      <a:pt x="1731" y="46986"/>
                    </a:lnTo>
                    <a:cubicBezTo>
                      <a:pt x="1860" y="47061"/>
                      <a:pt x="2030" y="47098"/>
                      <a:pt x="2200" y="47098"/>
                    </a:cubicBezTo>
                    <a:cubicBezTo>
                      <a:pt x="2370" y="47098"/>
                      <a:pt x="2540" y="47061"/>
                      <a:pt x="2669" y="46986"/>
                    </a:cubicBezTo>
                    <a:lnTo>
                      <a:pt x="22997" y="35249"/>
                    </a:lnTo>
                    <a:cubicBezTo>
                      <a:pt x="23256" y="35100"/>
                      <a:pt x="23466" y="34736"/>
                      <a:pt x="23466" y="34437"/>
                    </a:cubicBezTo>
                    <a:lnTo>
                      <a:pt x="23466" y="1653"/>
                    </a:lnTo>
                    <a:cubicBezTo>
                      <a:pt x="23466" y="1354"/>
                      <a:pt x="23256" y="990"/>
                      <a:pt x="22997" y="840"/>
                    </a:cubicBezTo>
                    <a:lnTo>
                      <a:pt x="21735" y="113"/>
                    </a:lnTo>
                    <a:cubicBezTo>
                      <a:pt x="21606" y="38"/>
                      <a:pt x="21436" y="0"/>
                      <a:pt x="21266" y="0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35" name="Google Shape;688;p28">
                <a:extLst>
                  <a:ext uri="{FF2B5EF4-FFF2-40B4-BE49-F238E27FC236}">
                    <a16:creationId xmlns:a16="http://schemas.microsoft.com/office/drawing/2014/main" id="{1F003260-329D-75EA-F8A4-5B1D4260B637}"/>
                  </a:ext>
                </a:extLst>
              </p:cNvPr>
              <p:cNvSpPr/>
              <p:nvPr/>
            </p:nvSpPr>
            <p:spPr>
              <a:xfrm>
                <a:off x="-1219858" y="1444292"/>
                <a:ext cx="1184247" cy="681666"/>
              </a:xfrm>
              <a:custGeom>
                <a:avLst/>
                <a:gdLst/>
                <a:ahLst/>
                <a:cxnLst/>
                <a:rect l="l" t="t" r="r" b="b"/>
                <a:pathLst>
                  <a:path w="23396" h="13467" extrusionOk="0">
                    <a:moveTo>
                      <a:pt x="21195" y="0"/>
                    </a:moveTo>
                    <a:cubicBezTo>
                      <a:pt x="21025" y="0"/>
                      <a:pt x="20855" y="38"/>
                      <a:pt x="20726" y="113"/>
                    </a:cubicBezTo>
                    <a:lnTo>
                      <a:pt x="399" y="11849"/>
                    </a:lnTo>
                    <a:cubicBezTo>
                      <a:pt x="232" y="11944"/>
                      <a:pt x="86" y="12131"/>
                      <a:pt x="1" y="12335"/>
                    </a:cubicBezTo>
                    <a:cubicBezTo>
                      <a:pt x="21" y="12288"/>
                      <a:pt x="45" y="12243"/>
                      <a:pt x="69" y="12199"/>
                    </a:cubicBezTo>
                    <a:lnTo>
                      <a:pt x="2268" y="13467"/>
                    </a:lnTo>
                    <a:cubicBezTo>
                      <a:pt x="2353" y="13321"/>
                      <a:pt x="2469" y="13195"/>
                      <a:pt x="2598" y="13117"/>
                    </a:cubicBezTo>
                    <a:lnTo>
                      <a:pt x="22926" y="1384"/>
                    </a:lnTo>
                    <a:cubicBezTo>
                      <a:pt x="23002" y="1340"/>
                      <a:pt x="23073" y="1320"/>
                      <a:pt x="23136" y="1320"/>
                    </a:cubicBezTo>
                    <a:cubicBezTo>
                      <a:pt x="23290" y="1320"/>
                      <a:pt x="23395" y="1441"/>
                      <a:pt x="23395" y="1652"/>
                    </a:cubicBezTo>
                    <a:lnTo>
                      <a:pt x="23395" y="1652"/>
                    </a:lnTo>
                    <a:cubicBezTo>
                      <a:pt x="23395" y="1353"/>
                      <a:pt x="23184" y="990"/>
                      <a:pt x="22926" y="840"/>
                    </a:cubicBezTo>
                    <a:lnTo>
                      <a:pt x="21664" y="113"/>
                    </a:lnTo>
                    <a:cubicBezTo>
                      <a:pt x="21535" y="38"/>
                      <a:pt x="21365" y="0"/>
                      <a:pt x="211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689;p28">
                <a:extLst>
                  <a:ext uri="{FF2B5EF4-FFF2-40B4-BE49-F238E27FC236}">
                    <a16:creationId xmlns:a16="http://schemas.microsoft.com/office/drawing/2014/main" id="{04CC38BF-9F1D-4D26-E8AA-FF2026C21C40}"/>
                  </a:ext>
                </a:extLst>
              </p:cNvPr>
              <p:cNvSpPr/>
              <p:nvPr/>
            </p:nvSpPr>
            <p:spPr>
              <a:xfrm>
                <a:off x="-1037786" y="1691661"/>
                <a:ext cx="909040" cy="1664556"/>
              </a:xfrm>
              <a:custGeom>
                <a:avLst/>
                <a:gdLst/>
                <a:ahLst/>
                <a:cxnLst/>
                <a:rect l="l" t="t" r="r" b="b"/>
                <a:pathLst>
                  <a:path w="17959" h="32885" extrusionOk="0">
                    <a:moveTo>
                      <a:pt x="17741" y="1"/>
                    </a:moveTo>
                    <a:cubicBezTo>
                      <a:pt x="17689" y="1"/>
                      <a:pt x="17630" y="18"/>
                      <a:pt x="17568" y="53"/>
                    </a:cubicBezTo>
                    <a:lnTo>
                      <a:pt x="392" y="9971"/>
                    </a:lnTo>
                    <a:cubicBezTo>
                      <a:pt x="174" y="10097"/>
                      <a:pt x="1" y="10399"/>
                      <a:pt x="1" y="10651"/>
                    </a:cubicBezTo>
                    <a:lnTo>
                      <a:pt x="1" y="32606"/>
                    </a:lnTo>
                    <a:cubicBezTo>
                      <a:pt x="1" y="32782"/>
                      <a:pt x="88" y="32885"/>
                      <a:pt x="216" y="32885"/>
                    </a:cubicBezTo>
                    <a:cubicBezTo>
                      <a:pt x="269" y="32885"/>
                      <a:pt x="329" y="32867"/>
                      <a:pt x="392" y="32831"/>
                    </a:cubicBezTo>
                    <a:lnTo>
                      <a:pt x="17568" y="22914"/>
                    </a:lnTo>
                    <a:cubicBezTo>
                      <a:pt x="17782" y="22788"/>
                      <a:pt x="17959" y="22485"/>
                      <a:pt x="17959" y="22237"/>
                    </a:cubicBezTo>
                    <a:lnTo>
                      <a:pt x="17959" y="281"/>
                    </a:lnTo>
                    <a:cubicBezTo>
                      <a:pt x="17959" y="102"/>
                      <a:pt x="17870" y="1"/>
                      <a:pt x="17741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690;p28">
                <a:extLst>
                  <a:ext uri="{FF2B5EF4-FFF2-40B4-BE49-F238E27FC236}">
                    <a16:creationId xmlns:a16="http://schemas.microsoft.com/office/drawing/2014/main" id="{6A44023E-8A23-C8E7-81D9-41C21F51ED28}"/>
                  </a:ext>
                </a:extLst>
              </p:cNvPr>
              <p:cNvSpPr/>
              <p:nvPr/>
            </p:nvSpPr>
            <p:spPr>
              <a:xfrm>
                <a:off x="-1222085" y="2066071"/>
                <a:ext cx="129631" cy="1766601"/>
              </a:xfrm>
              <a:custGeom>
                <a:avLst/>
                <a:gdLst/>
                <a:ahLst/>
                <a:cxnLst/>
                <a:rect l="l" t="t" r="r" b="b"/>
                <a:pathLst>
                  <a:path w="2561" h="34901" extrusionOk="0">
                    <a:moveTo>
                      <a:pt x="140" y="0"/>
                    </a:moveTo>
                    <a:cubicBezTo>
                      <a:pt x="86" y="92"/>
                      <a:pt x="45" y="190"/>
                      <a:pt x="21" y="289"/>
                    </a:cubicBezTo>
                    <a:cubicBezTo>
                      <a:pt x="7" y="347"/>
                      <a:pt x="1" y="405"/>
                      <a:pt x="1" y="459"/>
                    </a:cubicBezTo>
                    <a:lnTo>
                      <a:pt x="4" y="33247"/>
                    </a:lnTo>
                    <a:cubicBezTo>
                      <a:pt x="4" y="33546"/>
                      <a:pt x="211" y="33910"/>
                      <a:pt x="470" y="34060"/>
                    </a:cubicBezTo>
                    <a:lnTo>
                      <a:pt x="1732" y="34787"/>
                    </a:lnTo>
                    <a:cubicBezTo>
                      <a:pt x="1765" y="34804"/>
                      <a:pt x="1799" y="34821"/>
                      <a:pt x="1837" y="34835"/>
                    </a:cubicBezTo>
                    <a:cubicBezTo>
                      <a:pt x="1854" y="34845"/>
                      <a:pt x="1874" y="34848"/>
                      <a:pt x="1891" y="34855"/>
                    </a:cubicBezTo>
                    <a:cubicBezTo>
                      <a:pt x="1932" y="34865"/>
                      <a:pt x="1973" y="34876"/>
                      <a:pt x="2010" y="34882"/>
                    </a:cubicBezTo>
                    <a:cubicBezTo>
                      <a:pt x="2073" y="34894"/>
                      <a:pt x="2138" y="34900"/>
                      <a:pt x="2202" y="34900"/>
                    </a:cubicBezTo>
                    <a:cubicBezTo>
                      <a:pt x="2266" y="34900"/>
                      <a:pt x="2330" y="34894"/>
                      <a:pt x="2391" y="34882"/>
                    </a:cubicBezTo>
                    <a:cubicBezTo>
                      <a:pt x="2422" y="34879"/>
                      <a:pt x="2452" y="34872"/>
                      <a:pt x="2483" y="34862"/>
                    </a:cubicBezTo>
                    <a:cubicBezTo>
                      <a:pt x="2507" y="34855"/>
                      <a:pt x="2534" y="34848"/>
                      <a:pt x="2561" y="34835"/>
                    </a:cubicBezTo>
                    <a:lnTo>
                      <a:pt x="2561" y="34835"/>
                    </a:lnTo>
                    <a:cubicBezTo>
                      <a:pt x="2524" y="34846"/>
                      <a:pt x="2490" y="34852"/>
                      <a:pt x="2458" y="34852"/>
                    </a:cubicBezTo>
                    <a:cubicBezTo>
                      <a:pt x="2305" y="34852"/>
                      <a:pt x="2201" y="34729"/>
                      <a:pt x="2201" y="34515"/>
                    </a:cubicBezTo>
                    <a:lnTo>
                      <a:pt x="2201" y="1731"/>
                    </a:lnTo>
                    <a:cubicBezTo>
                      <a:pt x="2201" y="1581"/>
                      <a:pt x="2255" y="1414"/>
                      <a:pt x="2340" y="1268"/>
                    </a:cubicBezTo>
                    <a:lnTo>
                      <a:pt x="14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691;p28">
                <a:extLst>
                  <a:ext uri="{FF2B5EF4-FFF2-40B4-BE49-F238E27FC236}">
                    <a16:creationId xmlns:a16="http://schemas.microsoft.com/office/drawing/2014/main" id="{D876D0AD-217D-4B2E-A2F8-279DFE58AEA4}"/>
                  </a:ext>
                </a:extLst>
              </p:cNvPr>
              <p:cNvSpPr/>
              <p:nvPr/>
            </p:nvSpPr>
            <p:spPr>
              <a:xfrm>
                <a:off x="-898537" y="3403500"/>
                <a:ext cx="106600" cy="150283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969" extrusionOk="0">
                    <a:moveTo>
                      <a:pt x="1097" y="0"/>
                    </a:moveTo>
                    <a:cubicBezTo>
                      <a:pt x="1049" y="0"/>
                      <a:pt x="988" y="56"/>
                      <a:pt x="962" y="141"/>
                    </a:cubicBezTo>
                    <a:lnTo>
                      <a:pt x="725" y="919"/>
                    </a:lnTo>
                    <a:cubicBezTo>
                      <a:pt x="711" y="970"/>
                      <a:pt x="684" y="1014"/>
                      <a:pt x="650" y="1038"/>
                    </a:cubicBezTo>
                    <a:lnTo>
                      <a:pt x="119" y="1450"/>
                    </a:lnTo>
                    <a:cubicBezTo>
                      <a:pt x="35" y="1514"/>
                      <a:pt x="0" y="1671"/>
                      <a:pt x="61" y="1715"/>
                    </a:cubicBezTo>
                    <a:lnTo>
                      <a:pt x="446" y="1993"/>
                    </a:lnTo>
                    <a:cubicBezTo>
                      <a:pt x="469" y="2010"/>
                      <a:pt x="480" y="2048"/>
                      <a:pt x="477" y="2099"/>
                    </a:cubicBezTo>
                    <a:lnTo>
                      <a:pt x="385" y="2854"/>
                    </a:lnTo>
                    <a:cubicBezTo>
                      <a:pt x="376" y="2927"/>
                      <a:pt x="405" y="2969"/>
                      <a:pt x="445" y="2969"/>
                    </a:cubicBezTo>
                    <a:cubicBezTo>
                      <a:pt x="472" y="2969"/>
                      <a:pt x="504" y="2951"/>
                      <a:pt x="534" y="2911"/>
                    </a:cubicBezTo>
                    <a:lnTo>
                      <a:pt x="1007" y="2306"/>
                    </a:lnTo>
                    <a:cubicBezTo>
                      <a:pt x="1035" y="2272"/>
                      <a:pt x="1070" y="2251"/>
                      <a:pt x="1096" y="2251"/>
                    </a:cubicBezTo>
                    <a:cubicBezTo>
                      <a:pt x="1098" y="2251"/>
                      <a:pt x="1100" y="2252"/>
                      <a:pt x="1102" y="2252"/>
                    </a:cubicBezTo>
                    <a:lnTo>
                      <a:pt x="1578" y="2310"/>
                    </a:lnTo>
                    <a:cubicBezTo>
                      <a:pt x="1581" y="2310"/>
                      <a:pt x="1583" y="2310"/>
                      <a:pt x="1586" y="2310"/>
                    </a:cubicBezTo>
                    <a:cubicBezTo>
                      <a:pt x="1659" y="2310"/>
                      <a:pt x="1741" y="2180"/>
                      <a:pt x="1728" y="2079"/>
                    </a:cubicBezTo>
                    <a:lnTo>
                      <a:pt x="1635" y="1426"/>
                    </a:lnTo>
                    <a:cubicBezTo>
                      <a:pt x="1632" y="1385"/>
                      <a:pt x="1643" y="1334"/>
                      <a:pt x="1666" y="1290"/>
                    </a:cubicBezTo>
                    <a:lnTo>
                      <a:pt x="2051" y="565"/>
                    </a:lnTo>
                    <a:cubicBezTo>
                      <a:pt x="2105" y="466"/>
                      <a:pt x="2084" y="360"/>
                      <a:pt x="2019" y="360"/>
                    </a:cubicBezTo>
                    <a:cubicBezTo>
                      <a:pt x="2011" y="360"/>
                      <a:pt x="2002" y="362"/>
                      <a:pt x="1993" y="365"/>
                    </a:cubicBezTo>
                    <a:lnTo>
                      <a:pt x="1462" y="569"/>
                    </a:lnTo>
                    <a:cubicBezTo>
                      <a:pt x="1453" y="573"/>
                      <a:pt x="1444" y="575"/>
                      <a:pt x="1435" y="575"/>
                    </a:cubicBezTo>
                    <a:cubicBezTo>
                      <a:pt x="1414" y="575"/>
                      <a:pt x="1396" y="563"/>
                      <a:pt x="1384" y="538"/>
                    </a:cubicBezTo>
                    <a:lnTo>
                      <a:pt x="1150" y="35"/>
                    </a:lnTo>
                    <a:cubicBezTo>
                      <a:pt x="1137" y="11"/>
                      <a:pt x="1119" y="0"/>
                      <a:pt x="109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692;p28">
                <a:extLst>
                  <a:ext uri="{FF2B5EF4-FFF2-40B4-BE49-F238E27FC236}">
                    <a16:creationId xmlns:a16="http://schemas.microsoft.com/office/drawing/2014/main" id="{1297161C-31CE-66C1-D7C9-423C2011DE5F}"/>
                  </a:ext>
                </a:extLst>
              </p:cNvPr>
              <p:cNvSpPr/>
              <p:nvPr/>
            </p:nvSpPr>
            <p:spPr>
              <a:xfrm>
                <a:off x="-762932" y="3325195"/>
                <a:ext cx="106550" cy="150334"/>
              </a:xfrm>
              <a:custGeom>
                <a:avLst/>
                <a:gdLst/>
                <a:ahLst/>
                <a:cxnLst/>
                <a:rect l="l" t="t" r="r" b="b"/>
                <a:pathLst>
                  <a:path w="2105" h="2970" extrusionOk="0">
                    <a:moveTo>
                      <a:pt x="1098" y="1"/>
                    </a:moveTo>
                    <a:cubicBezTo>
                      <a:pt x="1050" y="1"/>
                      <a:pt x="989" y="56"/>
                      <a:pt x="963" y="141"/>
                    </a:cubicBezTo>
                    <a:lnTo>
                      <a:pt x="728" y="919"/>
                    </a:lnTo>
                    <a:cubicBezTo>
                      <a:pt x="711" y="970"/>
                      <a:pt x="684" y="1015"/>
                      <a:pt x="650" y="1038"/>
                    </a:cubicBezTo>
                    <a:lnTo>
                      <a:pt x="119" y="1450"/>
                    </a:lnTo>
                    <a:cubicBezTo>
                      <a:pt x="34" y="1514"/>
                      <a:pt x="1" y="1671"/>
                      <a:pt x="62" y="1715"/>
                    </a:cubicBezTo>
                    <a:lnTo>
                      <a:pt x="446" y="1994"/>
                    </a:lnTo>
                    <a:cubicBezTo>
                      <a:pt x="470" y="2010"/>
                      <a:pt x="480" y="2051"/>
                      <a:pt x="477" y="2099"/>
                    </a:cubicBezTo>
                    <a:lnTo>
                      <a:pt x="384" y="2854"/>
                    </a:lnTo>
                    <a:cubicBezTo>
                      <a:pt x="376" y="2928"/>
                      <a:pt x="405" y="2969"/>
                      <a:pt x="446" y="2969"/>
                    </a:cubicBezTo>
                    <a:cubicBezTo>
                      <a:pt x="473" y="2969"/>
                      <a:pt x="505" y="2951"/>
                      <a:pt x="534" y="2912"/>
                    </a:cubicBezTo>
                    <a:lnTo>
                      <a:pt x="1007" y="2306"/>
                    </a:lnTo>
                    <a:cubicBezTo>
                      <a:pt x="1035" y="2272"/>
                      <a:pt x="1069" y="2251"/>
                      <a:pt x="1099" y="2251"/>
                    </a:cubicBezTo>
                    <a:cubicBezTo>
                      <a:pt x="1101" y="2251"/>
                      <a:pt x="1103" y="2252"/>
                      <a:pt x="1106" y="2252"/>
                    </a:cubicBezTo>
                    <a:lnTo>
                      <a:pt x="1578" y="2310"/>
                    </a:lnTo>
                    <a:cubicBezTo>
                      <a:pt x="1581" y="2310"/>
                      <a:pt x="1584" y="2310"/>
                      <a:pt x="1586" y="2310"/>
                    </a:cubicBezTo>
                    <a:cubicBezTo>
                      <a:pt x="1660" y="2310"/>
                      <a:pt x="1741" y="2180"/>
                      <a:pt x="1727" y="2079"/>
                    </a:cubicBezTo>
                    <a:lnTo>
                      <a:pt x="1636" y="1426"/>
                    </a:lnTo>
                    <a:cubicBezTo>
                      <a:pt x="1633" y="1385"/>
                      <a:pt x="1643" y="1334"/>
                      <a:pt x="1666" y="1290"/>
                    </a:cubicBezTo>
                    <a:lnTo>
                      <a:pt x="2051" y="569"/>
                    </a:lnTo>
                    <a:cubicBezTo>
                      <a:pt x="2105" y="466"/>
                      <a:pt x="2084" y="360"/>
                      <a:pt x="2019" y="360"/>
                    </a:cubicBezTo>
                    <a:cubicBezTo>
                      <a:pt x="2011" y="360"/>
                      <a:pt x="2002" y="362"/>
                      <a:pt x="1993" y="365"/>
                    </a:cubicBezTo>
                    <a:lnTo>
                      <a:pt x="1462" y="569"/>
                    </a:lnTo>
                    <a:cubicBezTo>
                      <a:pt x="1453" y="573"/>
                      <a:pt x="1444" y="575"/>
                      <a:pt x="1435" y="575"/>
                    </a:cubicBezTo>
                    <a:cubicBezTo>
                      <a:pt x="1414" y="575"/>
                      <a:pt x="1396" y="563"/>
                      <a:pt x="1384" y="538"/>
                    </a:cubicBezTo>
                    <a:lnTo>
                      <a:pt x="1150" y="36"/>
                    </a:lnTo>
                    <a:cubicBezTo>
                      <a:pt x="1138" y="12"/>
                      <a:pt x="1120" y="1"/>
                      <a:pt x="109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693;p28">
                <a:extLst>
                  <a:ext uri="{FF2B5EF4-FFF2-40B4-BE49-F238E27FC236}">
                    <a16:creationId xmlns:a16="http://schemas.microsoft.com/office/drawing/2014/main" id="{A97BF995-FD46-5D03-63EA-ED260FD5E7F5}"/>
                  </a:ext>
                </a:extLst>
              </p:cNvPr>
              <p:cNvSpPr/>
              <p:nvPr/>
            </p:nvSpPr>
            <p:spPr>
              <a:xfrm>
                <a:off x="-627327" y="3246889"/>
                <a:ext cx="106550" cy="150334"/>
              </a:xfrm>
              <a:custGeom>
                <a:avLst/>
                <a:gdLst/>
                <a:ahLst/>
                <a:cxnLst/>
                <a:rect l="l" t="t" r="r" b="b"/>
                <a:pathLst>
                  <a:path w="2105" h="2970" extrusionOk="0">
                    <a:moveTo>
                      <a:pt x="1099" y="1"/>
                    </a:moveTo>
                    <a:cubicBezTo>
                      <a:pt x="1052" y="1"/>
                      <a:pt x="991" y="56"/>
                      <a:pt x="963" y="141"/>
                    </a:cubicBezTo>
                    <a:lnTo>
                      <a:pt x="728" y="919"/>
                    </a:lnTo>
                    <a:cubicBezTo>
                      <a:pt x="711" y="971"/>
                      <a:pt x="684" y="1015"/>
                      <a:pt x="650" y="1042"/>
                    </a:cubicBezTo>
                    <a:lnTo>
                      <a:pt x="120" y="1450"/>
                    </a:lnTo>
                    <a:cubicBezTo>
                      <a:pt x="35" y="1514"/>
                      <a:pt x="1" y="1671"/>
                      <a:pt x="62" y="1715"/>
                    </a:cubicBezTo>
                    <a:lnTo>
                      <a:pt x="446" y="1994"/>
                    </a:lnTo>
                    <a:cubicBezTo>
                      <a:pt x="470" y="2011"/>
                      <a:pt x="480" y="2052"/>
                      <a:pt x="476" y="2099"/>
                    </a:cubicBezTo>
                    <a:lnTo>
                      <a:pt x="385" y="2854"/>
                    </a:lnTo>
                    <a:cubicBezTo>
                      <a:pt x="377" y="2928"/>
                      <a:pt x="405" y="2969"/>
                      <a:pt x="446" y="2969"/>
                    </a:cubicBezTo>
                    <a:cubicBezTo>
                      <a:pt x="472" y="2969"/>
                      <a:pt x="504" y="2951"/>
                      <a:pt x="534" y="2912"/>
                    </a:cubicBezTo>
                    <a:lnTo>
                      <a:pt x="1007" y="2306"/>
                    </a:lnTo>
                    <a:cubicBezTo>
                      <a:pt x="1036" y="2271"/>
                      <a:pt x="1070" y="2251"/>
                      <a:pt x="1099" y="2251"/>
                    </a:cubicBezTo>
                    <a:cubicBezTo>
                      <a:pt x="1101" y="2251"/>
                      <a:pt x="1103" y="2251"/>
                      <a:pt x="1105" y="2252"/>
                    </a:cubicBezTo>
                    <a:lnTo>
                      <a:pt x="1578" y="2310"/>
                    </a:lnTo>
                    <a:cubicBezTo>
                      <a:pt x="1581" y="2310"/>
                      <a:pt x="1583" y="2310"/>
                      <a:pt x="1586" y="2310"/>
                    </a:cubicBezTo>
                    <a:cubicBezTo>
                      <a:pt x="1659" y="2310"/>
                      <a:pt x="1741" y="2180"/>
                      <a:pt x="1728" y="2079"/>
                    </a:cubicBezTo>
                    <a:lnTo>
                      <a:pt x="1636" y="1426"/>
                    </a:lnTo>
                    <a:cubicBezTo>
                      <a:pt x="1633" y="1385"/>
                      <a:pt x="1642" y="1334"/>
                      <a:pt x="1667" y="1290"/>
                    </a:cubicBezTo>
                    <a:lnTo>
                      <a:pt x="2050" y="569"/>
                    </a:lnTo>
                    <a:cubicBezTo>
                      <a:pt x="2105" y="466"/>
                      <a:pt x="2084" y="360"/>
                      <a:pt x="2019" y="360"/>
                    </a:cubicBezTo>
                    <a:cubicBezTo>
                      <a:pt x="2011" y="360"/>
                      <a:pt x="2002" y="362"/>
                      <a:pt x="1993" y="365"/>
                    </a:cubicBezTo>
                    <a:lnTo>
                      <a:pt x="1463" y="569"/>
                    </a:lnTo>
                    <a:cubicBezTo>
                      <a:pt x="1453" y="573"/>
                      <a:pt x="1444" y="575"/>
                      <a:pt x="1435" y="575"/>
                    </a:cubicBezTo>
                    <a:cubicBezTo>
                      <a:pt x="1414" y="575"/>
                      <a:pt x="1397" y="563"/>
                      <a:pt x="1384" y="538"/>
                    </a:cubicBezTo>
                    <a:lnTo>
                      <a:pt x="1149" y="36"/>
                    </a:lnTo>
                    <a:cubicBezTo>
                      <a:pt x="1138" y="12"/>
                      <a:pt x="1120" y="1"/>
                      <a:pt x="10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694;p28">
                <a:extLst>
                  <a:ext uri="{FF2B5EF4-FFF2-40B4-BE49-F238E27FC236}">
                    <a16:creationId xmlns:a16="http://schemas.microsoft.com/office/drawing/2014/main" id="{F5590E30-7AEE-BA9B-010C-54DD7298FCBE}"/>
                  </a:ext>
                </a:extLst>
              </p:cNvPr>
              <p:cNvSpPr/>
              <p:nvPr/>
            </p:nvSpPr>
            <p:spPr>
              <a:xfrm>
                <a:off x="-491722" y="3168584"/>
                <a:ext cx="106600" cy="150334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970" extrusionOk="0">
                    <a:moveTo>
                      <a:pt x="1099" y="1"/>
                    </a:moveTo>
                    <a:cubicBezTo>
                      <a:pt x="1052" y="1"/>
                      <a:pt x="992" y="56"/>
                      <a:pt x="966" y="141"/>
                    </a:cubicBezTo>
                    <a:lnTo>
                      <a:pt x="728" y="919"/>
                    </a:lnTo>
                    <a:cubicBezTo>
                      <a:pt x="711" y="971"/>
                      <a:pt x="684" y="1015"/>
                      <a:pt x="650" y="1042"/>
                    </a:cubicBezTo>
                    <a:lnTo>
                      <a:pt x="119" y="1450"/>
                    </a:lnTo>
                    <a:cubicBezTo>
                      <a:pt x="35" y="1514"/>
                      <a:pt x="0" y="1671"/>
                      <a:pt x="62" y="1715"/>
                    </a:cubicBezTo>
                    <a:lnTo>
                      <a:pt x="446" y="1994"/>
                    </a:lnTo>
                    <a:cubicBezTo>
                      <a:pt x="470" y="2011"/>
                      <a:pt x="480" y="2052"/>
                      <a:pt x="477" y="2099"/>
                    </a:cubicBezTo>
                    <a:lnTo>
                      <a:pt x="385" y="2854"/>
                    </a:lnTo>
                    <a:cubicBezTo>
                      <a:pt x="376" y="2928"/>
                      <a:pt x="405" y="2969"/>
                      <a:pt x="446" y="2969"/>
                    </a:cubicBezTo>
                    <a:cubicBezTo>
                      <a:pt x="473" y="2969"/>
                      <a:pt x="504" y="2951"/>
                      <a:pt x="534" y="2912"/>
                    </a:cubicBezTo>
                    <a:lnTo>
                      <a:pt x="1011" y="2306"/>
                    </a:lnTo>
                    <a:cubicBezTo>
                      <a:pt x="1035" y="2272"/>
                      <a:pt x="1069" y="2252"/>
                      <a:pt x="1097" y="2252"/>
                    </a:cubicBezTo>
                    <a:cubicBezTo>
                      <a:pt x="1100" y="2252"/>
                      <a:pt x="1103" y="2252"/>
                      <a:pt x="1105" y="2252"/>
                    </a:cubicBezTo>
                    <a:lnTo>
                      <a:pt x="1578" y="2310"/>
                    </a:lnTo>
                    <a:cubicBezTo>
                      <a:pt x="1581" y="2310"/>
                      <a:pt x="1584" y="2310"/>
                      <a:pt x="1587" y="2310"/>
                    </a:cubicBezTo>
                    <a:cubicBezTo>
                      <a:pt x="1659" y="2310"/>
                      <a:pt x="1741" y="2180"/>
                      <a:pt x="1728" y="2079"/>
                    </a:cubicBezTo>
                    <a:lnTo>
                      <a:pt x="1640" y="1426"/>
                    </a:lnTo>
                    <a:cubicBezTo>
                      <a:pt x="1632" y="1385"/>
                      <a:pt x="1643" y="1335"/>
                      <a:pt x="1667" y="1290"/>
                    </a:cubicBezTo>
                    <a:lnTo>
                      <a:pt x="2051" y="569"/>
                    </a:lnTo>
                    <a:cubicBezTo>
                      <a:pt x="2105" y="466"/>
                      <a:pt x="2084" y="360"/>
                      <a:pt x="2018" y="360"/>
                    </a:cubicBezTo>
                    <a:cubicBezTo>
                      <a:pt x="2011" y="360"/>
                      <a:pt x="2002" y="362"/>
                      <a:pt x="1993" y="365"/>
                    </a:cubicBezTo>
                    <a:lnTo>
                      <a:pt x="1463" y="569"/>
                    </a:lnTo>
                    <a:cubicBezTo>
                      <a:pt x="1453" y="573"/>
                      <a:pt x="1444" y="575"/>
                      <a:pt x="1435" y="575"/>
                    </a:cubicBezTo>
                    <a:cubicBezTo>
                      <a:pt x="1414" y="575"/>
                      <a:pt x="1397" y="563"/>
                      <a:pt x="1387" y="539"/>
                    </a:cubicBezTo>
                    <a:lnTo>
                      <a:pt x="1150" y="36"/>
                    </a:lnTo>
                    <a:cubicBezTo>
                      <a:pt x="1139" y="11"/>
                      <a:pt x="1120" y="1"/>
                      <a:pt x="1099" y="1"/>
                    </a:cubicBezTo>
                    <a:close/>
                  </a:path>
                </a:pathLst>
              </a:custGeom>
              <a:solidFill>
                <a:srgbClr val="27D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695;p28">
                <a:extLst>
                  <a:ext uri="{FF2B5EF4-FFF2-40B4-BE49-F238E27FC236}">
                    <a16:creationId xmlns:a16="http://schemas.microsoft.com/office/drawing/2014/main" id="{6F9CD8FE-3579-820C-0003-19EEB9B78FE2}"/>
                  </a:ext>
                </a:extLst>
              </p:cNvPr>
              <p:cNvSpPr/>
              <p:nvPr/>
            </p:nvSpPr>
            <p:spPr>
              <a:xfrm>
                <a:off x="-356118" y="3090278"/>
                <a:ext cx="106600" cy="150334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970" extrusionOk="0">
                    <a:moveTo>
                      <a:pt x="1099" y="1"/>
                    </a:moveTo>
                    <a:cubicBezTo>
                      <a:pt x="1052" y="1"/>
                      <a:pt x="992" y="56"/>
                      <a:pt x="966" y="141"/>
                    </a:cubicBezTo>
                    <a:lnTo>
                      <a:pt x="728" y="919"/>
                    </a:lnTo>
                    <a:cubicBezTo>
                      <a:pt x="711" y="971"/>
                      <a:pt x="684" y="1015"/>
                      <a:pt x="650" y="1042"/>
                    </a:cubicBezTo>
                    <a:lnTo>
                      <a:pt x="119" y="1450"/>
                    </a:lnTo>
                    <a:cubicBezTo>
                      <a:pt x="34" y="1515"/>
                      <a:pt x="1" y="1671"/>
                      <a:pt x="62" y="1715"/>
                    </a:cubicBezTo>
                    <a:lnTo>
                      <a:pt x="446" y="1994"/>
                    </a:lnTo>
                    <a:cubicBezTo>
                      <a:pt x="470" y="2011"/>
                      <a:pt x="480" y="2052"/>
                      <a:pt x="477" y="2099"/>
                    </a:cubicBezTo>
                    <a:lnTo>
                      <a:pt x="384" y="2854"/>
                    </a:lnTo>
                    <a:cubicBezTo>
                      <a:pt x="377" y="2927"/>
                      <a:pt x="405" y="2969"/>
                      <a:pt x="446" y="2969"/>
                    </a:cubicBezTo>
                    <a:cubicBezTo>
                      <a:pt x="473" y="2969"/>
                      <a:pt x="505" y="2951"/>
                      <a:pt x="535" y="2912"/>
                    </a:cubicBezTo>
                    <a:lnTo>
                      <a:pt x="1010" y="2306"/>
                    </a:lnTo>
                    <a:cubicBezTo>
                      <a:pt x="1035" y="2272"/>
                      <a:pt x="1070" y="2252"/>
                      <a:pt x="1099" y="2252"/>
                    </a:cubicBezTo>
                    <a:cubicBezTo>
                      <a:pt x="1101" y="2252"/>
                      <a:pt x="1104" y="2252"/>
                      <a:pt x="1106" y="2252"/>
                    </a:cubicBezTo>
                    <a:lnTo>
                      <a:pt x="1578" y="2310"/>
                    </a:lnTo>
                    <a:cubicBezTo>
                      <a:pt x="1581" y="2311"/>
                      <a:pt x="1584" y="2311"/>
                      <a:pt x="1586" y="2311"/>
                    </a:cubicBezTo>
                    <a:cubicBezTo>
                      <a:pt x="1662" y="2311"/>
                      <a:pt x="1741" y="2180"/>
                      <a:pt x="1728" y="2079"/>
                    </a:cubicBezTo>
                    <a:lnTo>
                      <a:pt x="1639" y="1426"/>
                    </a:lnTo>
                    <a:cubicBezTo>
                      <a:pt x="1633" y="1385"/>
                      <a:pt x="1643" y="1334"/>
                      <a:pt x="1666" y="1290"/>
                    </a:cubicBezTo>
                    <a:lnTo>
                      <a:pt x="2051" y="569"/>
                    </a:lnTo>
                    <a:cubicBezTo>
                      <a:pt x="2105" y="466"/>
                      <a:pt x="2084" y="360"/>
                      <a:pt x="2018" y="360"/>
                    </a:cubicBezTo>
                    <a:cubicBezTo>
                      <a:pt x="2010" y="360"/>
                      <a:pt x="2002" y="362"/>
                      <a:pt x="1993" y="365"/>
                    </a:cubicBezTo>
                    <a:lnTo>
                      <a:pt x="1462" y="569"/>
                    </a:lnTo>
                    <a:cubicBezTo>
                      <a:pt x="1454" y="573"/>
                      <a:pt x="1445" y="575"/>
                      <a:pt x="1437" y="575"/>
                    </a:cubicBezTo>
                    <a:cubicBezTo>
                      <a:pt x="1416" y="575"/>
                      <a:pt x="1397" y="563"/>
                      <a:pt x="1388" y="539"/>
                    </a:cubicBezTo>
                    <a:lnTo>
                      <a:pt x="1150" y="35"/>
                    </a:lnTo>
                    <a:cubicBezTo>
                      <a:pt x="1138" y="11"/>
                      <a:pt x="1120" y="1"/>
                      <a:pt x="10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696;p28">
                <a:extLst>
                  <a:ext uri="{FF2B5EF4-FFF2-40B4-BE49-F238E27FC236}">
                    <a16:creationId xmlns:a16="http://schemas.microsoft.com/office/drawing/2014/main" id="{6F805717-D270-2668-31D5-BCA786D1156C}"/>
                  </a:ext>
                </a:extLst>
              </p:cNvPr>
              <p:cNvSpPr/>
              <p:nvPr/>
            </p:nvSpPr>
            <p:spPr>
              <a:xfrm>
                <a:off x="-309853" y="2184525"/>
                <a:ext cx="249595" cy="502834"/>
              </a:xfrm>
              <a:custGeom>
                <a:avLst/>
                <a:gdLst/>
                <a:ahLst/>
                <a:cxnLst/>
                <a:rect l="l" t="t" r="r" b="b"/>
                <a:pathLst>
                  <a:path w="4931" h="9934" extrusionOk="0">
                    <a:moveTo>
                      <a:pt x="706" y="0"/>
                    </a:moveTo>
                    <a:cubicBezTo>
                      <a:pt x="488" y="0"/>
                      <a:pt x="255" y="36"/>
                      <a:pt x="1" y="67"/>
                    </a:cubicBezTo>
                    <a:lnTo>
                      <a:pt x="531" y="2784"/>
                    </a:lnTo>
                    <a:lnTo>
                      <a:pt x="2915" y="4562"/>
                    </a:lnTo>
                    <a:lnTo>
                      <a:pt x="1443" y="8349"/>
                    </a:lnTo>
                    <a:lnTo>
                      <a:pt x="2045" y="9933"/>
                    </a:lnTo>
                    <a:cubicBezTo>
                      <a:pt x="2045" y="9933"/>
                      <a:pt x="4931" y="4354"/>
                      <a:pt x="4724" y="3963"/>
                    </a:cubicBezTo>
                    <a:cubicBezTo>
                      <a:pt x="4513" y="3572"/>
                      <a:pt x="2395" y="1417"/>
                      <a:pt x="1833" y="635"/>
                    </a:cubicBezTo>
                    <a:cubicBezTo>
                      <a:pt x="1471" y="124"/>
                      <a:pt x="1113" y="0"/>
                      <a:pt x="706" y="0"/>
                    </a:cubicBezTo>
                    <a:close/>
                  </a:path>
                </a:pathLst>
              </a:custGeom>
              <a:solidFill>
                <a:srgbClr val="9A4A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697;p28">
                <a:extLst>
                  <a:ext uri="{FF2B5EF4-FFF2-40B4-BE49-F238E27FC236}">
                    <a16:creationId xmlns:a16="http://schemas.microsoft.com/office/drawing/2014/main" id="{7DBC46FD-71D2-A284-7733-5898058FD379}"/>
                  </a:ext>
                </a:extLst>
              </p:cNvPr>
              <p:cNvSpPr/>
              <p:nvPr/>
            </p:nvSpPr>
            <p:spPr>
              <a:xfrm>
                <a:off x="-309853" y="2180678"/>
                <a:ext cx="243723" cy="446953"/>
              </a:xfrm>
              <a:custGeom>
                <a:avLst/>
                <a:gdLst/>
                <a:ahLst/>
                <a:cxnLst/>
                <a:rect l="l" t="t" r="r" b="b"/>
                <a:pathLst>
                  <a:path w="4815" h="8830" extrusionOk="0">
                    <a:moveTo>
                      <a:pt x="755" y="1"/>
                    </a:moveTo>
                    <a:cubicBezTo>
                      <a:pt x="340" y="1"/>
                      <a:pt x="1" y="143"/>
                      <a:pt x="1" y="143"/>
                    </a:cubicBezTo>
                    <a:lnTo>
                      <a:pt x="531" y="2860"/>
                    </a:lnTo>
                    <a:lnTo>
                      <a:pt x="2820" y="4699"/>
                    </a:lnTo>
                    <a:lnTo>
                      <a:pt x="1918" y="7272"/>
                    </a:lnTo>
                    <a:lnTo>
                      <a:pt x="2677" y="8829"/>
                    </a:lnTo>
                    <a:cubicBezTo>
                      <a:pt x="2677" y="8829"/>
                      <a:pt x="3473" y="7293"/>
                      <a:pt x="3901" y="6364"/>
                    </a:cubicBezTo>
                    <a:cubicBezTo>
                      <a:pt x="4455" y="5157"/>
                      <a:pt x="4768" y="4478"/>
                      <a:pt x="4791" y="4169"/>
                    </a:cubicBezTo>
                    <a:cubicBezTo>
                      <a:pt x="4815" y="3863"/>
                      <a:pt x="4564" y="3668"/>
                      <a:pt x="4214" y="3169"/>
                    </a:cubicBezTo>
                    <a:cubicBezTo>
                      <a:pt x="3864" y="2672"/>
                      <a:pt x="1820" y="269"/>
                      <a:pt x="1229" y="72"/>
                    </a:cubicBezTo>
                    <a:cubicBezTo>
                      <a:pt x="1069" y="20"/>
                      <a:pt x="907" y="1"/>
                      <a:pt x="755" y="1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698;p28">
                <a:extLst>
                  <a:ext uri="{FF2B5EF4-FFF2-40B4-BE49-F238E27FC236}">
                    <a16:creationId xmlns:a16="http://schemas.microsoft.com/office/drawing/2014/main" id="{57CDDD4C-7FC4-BEC9-AA21-F59E53DCE945}"/>
                  </a:ext>
                </a:extLst>
              </p:cNvPr>
              <p:cNvSpPr/>
              <p:nvPr/>
            </p:nvSpPr>
            <p:spPr>
              <a:xfrm>
                <a:off x="-270220" y="3584256"/>
                <a:ext cx="78356" cy="146285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2890" extrusionOk="0">
                    <a:moveTo>
                      <a:pt x="1547" y="0"/>
                    </a:moveTo>
                    <a:lnTo>
                      <a:pt x="75" y="211"/>
                    </a:lnTo>
                    <a:lnTo>
                      <a:pt x="0" y="2890"/>
                    </a:lnTo>
                    <a:lnTo>
                      <a:pt x="1472" y="2682"/>
                    </a:lnTo>
                    <a:lnTo>
                      <a:pt x="1547" y="0"/>
                    </a:lnTo>
                    <a:close/>
                  </a:path>
                </a:pathLst>
              </a:custGeom>
              <a:solidFill>
                <a:srgbClr val="9A4A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699;p28">
                <a:extLst>
                  <a:ext uri="{FF2B5EF4-FFF2-40B4-BE49-F238E27FC236}">
                    <a16:creationId xmlns:a16="http://schemas.microsoft.com/office/drawing/2014/main" id="{8D2297DE-232A-8971-EFC0-B494C6B26304}"/>
                  </a:ext>
                </a:extLst>
              </p:cNvPr>
              <p:cNvSpPr/>
              <p:nvPr/>
            </p:nvSpPr>
            <p:spPr>
              <a:xfrm>
                <a:off x="-548870" y="3731705"/>
                <a:ext cx="74560" cy="140666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2779" extrusionOk="0">
                    <a:moveTo>
                      <a:pt x="1473" y="1"/>
                    </a:moveTo>
                    <a:lnTo>
                      <a:pt x="1" y="259"/>
                    </a:lnTo>
                    <a:lnTo>
                      <a:pt x="1" y="2778"/>
                    </a:lnTo>
                    <a:lnTo>
                      <a:pt x="1473" y="2520"/>
                    </a:lnTo>
                    <a:lnTo>
                      <a:pt x="1473" y="1"/>
                    </a:lnTo>
                    <a:close/>
                  </a:path>
                </a:pathLst>
              </a:custGeom>
              <a:solidFill>
                <a:srgbClr val="9A4A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700;p28">
                <a:extLst>
                  <a:ext uri="{FF2B5EF4-FFF2-40B4-BE49-F238E27FC236}">
                    <a16:creationId xmlns:a16="http://schemas.microsoft.com/office/drawing/2014/main" id="{FAD86AA0-4567-04F0-9F48-F16A714C5BBF}"/>
                  </a:ext>
                </a:extLst>
              </p:cNvPr>
              <p:cNvSpPr/>
              <p:nvPr/>
            </p:nvSpPr>
            <p:spPr>
              <a:xfrm>
                <a:off x="-567598" y="3811732"/>
                <a:ext cx="218769" cy="189309"/>
              </a:xfrm>
              <a:custGeom>
                <a:avLst/>
                <a:gdLst/>
                <a:ahLst/>
                <a:cxnLst/>
                <a:rect l="l" t="t" r="r" b="b"/>
                <a:pathLst>
                  <a:path w="4322" h="3740" extrusionOk="0">
                    <a:moveTo>
                      <a:pt x="1843" y="0"/>
                    </a:moveTo>
                    <a:lnTo>
                      <a:pt x="1843" y="211"/>
                    </a:lnTo>
                    <a:cubicBezTo>
                      <a:pt x="1843" y="374"/>
                      <a:pt x="1319" y="510"/>
                      <a:pt x="1105" y="541"/>
                    </a:cubicBezTo>
                    <a:cubicBezTo>
                      <a:pt x="1032" y="551"/>
                      <a:pt x="961" y="556"/>
                      <a:pt x="893" y="556"/>
                    </a:cubicBezTo>
                    <a:cubicBezTo>
                      <a:pt x="652" y="556"/>
                      <a:pt x="453" y="499"/>
                      <a:pt x="371" y="422"/>
                    </a:cubicBezTo>
                    <a:lnTo>
                      <a:pt x="371" y="262"/>
                    </a:lnTo>
                    <a:cubicBezTo>
                      <a:pt x="369" y="262"/>
                      <a:pt x="368" y="262"/>
                      <a:pt x="366" y="262"/>
                    </a:cubicBezTo>
                    <a:cubicBezTo>
                      <a:pt x="276" y="262"/>
                      <a:pt x="207" y="556"/>
                      <a:pt x="140" y="823"/>
                    </a:cubicBezTo>
                    <a:cubicBezTo>
                      <a:pt x="65" y="1119"/>
                      <a:pt x="0" y="1469"/>
                      <a:pt x="54" y="1612"/>
                    </a:cubicBezTo>
                    <a:cubicBezTo>
                      <a:pt x="150" y="1874"/>
                      <a:pt x="561" y="2071"/>
                      <a:pt x="738" y="2282"/>
                    </a:cubicBezTo>
                    <a:cubicBezTo>
                      <a:pt x="918" y="2489"/>
                      <a:pt x="1020" y="2958"/>
                      <a:pt x="1242" y="3247"/>
                    </a:cubicBezTo>
                    <a:cubicBezTo>
                      <a:pt x="1459" y="3540"/>
                      <a:pt x="2332" y="3740"/>
                      <a:pt x="2836" y="3740"/>
                    </a:cubicBezTo>
                    <a:cubicBezTo>
                      <a:pt x="3271" y="3740"/>
                      <a:pt x="4322" y="3285"/>
                      <a:pt x="4154" y="2822"/>
                    </a:cubicBezTo>
                    <a:cubicBezTo>
                      <a:pt x="3991" y="2377"/>
                      <a:pt x="3359" y="2000"/>
                      <a:pt x="2894" y="1659"/>
                    </a:cubicBezTo>
                    <a:cubicBezTo>
                      <a:pt x="2309" y="1228"/>
                      <a:pt x="1982" y="38"/>
                      <a:pt x="18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701;p28">
                <a:extLst>
                  <a:ext uri="{FF2B5EF4-FFF2-40B4-BE49-F238E27FC236}">
                    <a16:creationId xmlns:a16="http://schemas.microsoft.com/office/drawing/2014/main" id="{E247F58B-D436-642B-76D5-C538FAAFF3BF}"/>
                  </a:ext>
                </a:extLst>
              </p:cNvPr>
              <p:cNvSpPr/>
              <p:nvPr/>
            </p:nvSpPr>
            <p:spPr>
              <a:xfrm>
                <a:off x="-298110" y="3696729"/>
                <a:ext cx="284673" cy="12573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2484" extrusionOk="0">
                    <a:moveTo>
                      <a:pt x="2051" y="1"/>
                    </a:moveTo>
                    <a:cubicBezTo>
                      <a:pt x="2048" y="1"/>
                      <a:pt x="2044" y="1"/>
                      <a:pt x="2040" y="2"/>
                    </a:cubicBezTo>
                    <a:lnTo>
                      <a:pt x="2030" y="233"/>
                    </a:lnTo>
                    <a:cubicBezTo>
                      <a:pt x="1812" y="382"/>
                      <a:pt x="1432" y="462"/>
                      <a:pt x="1109" y="462"/>
                    </a:cubicBezTo>
                    <a:cubicBezTo>
                      <a:pt x="858" y="462"/>
                      <a:pt x="642" y="413"/>
                      <a:pt x="564" y="311"/>
                    </a:cubicBezTo>
                    <a:lnTo>
                      <a:pt x="568" y="178"/>
                    </a:lnTo>
                    <a:cubicBezTo>
                      <a:pt x="568" y="178"/>
                      <a:pt x="568" y="178"/>
                      <a:pt x="567" y="178"/>
                    </a:cubicBezTo>
                    <a:cubicBezTo>
                      <a:pt x="432" y="178"/>
                      <a:pt x="296" y="836"/>
                      <a:pt x="205" y="1266"/>
                    </a:cubicBezTo>
                    <a:cubicBezTo>
                      <a:pt x="120" y="1661"/>
                      <a:pt x="1" y="2126"/>
                      <a:pt x="299" y="2279"/>
                    </a:cubicBezTo>
                    <a:cubicBezTo>
                      <a:pt x="400" y="2330"/>
                      <a:pt x="553" y="2350"/>
                      <a:pt x="726" y="2350"/>
                    </a:cubicBezTo>
                    <a:cubicBezTo>
                      <a:pt x="1072" y="2350"/>
                      <a:pt x="1500" y="2272"/>
                      <a:pt x="1772" y="2208"/>
                    </a:cubicBezTo>
                    <a:cubicBezTo>
                      <a:pt x="1822" y="2196"/>
                      <a:pt x="1875" y="2191"/>
                      <a:pt x="1930" y="2191"/>
                    </a:cubicBezTo>
                    <a:cubicBezTo>
                      <a:pt x="2334" y="2191"/>
                      <a:pt x="2882" y="2459"/>
                      <a:pt x="3318" y="2480"/>
                    </a:cubicBezTo>
                    <a:cubicBezTo>
                      <a:pt x="3378" y="2482"/>
                      <a:pt x="3436" y="2484"/>
                      <a:pt x="3494" y="2484"/>
                    </a:cubicBezTo>
                    <a:cubicBezTo>
                      <a:pt x="4324" y="2484"/>
                      <a:pt x="5005" y="2221"/>
                      <a:pt x="5297" y="1973"/>
                    </a:cubicBezTo>
                    <a:cubicBezTo>
                      <a:pt x="5610" y="1712"/>
                      <a:pt x="5623" y="1341"/>
                      <a:pt x="5321" y="1259"/>
                    </a:cubicBezTo>
                    <a:cubicBezTo>
                      <a:pt x="4835" y="1127"/>
                      <a:pt x="3764" y="892"/>
                      <a:pt x="3213" y="712"/>
                    </a:cubicBezTo>
                    <a:cubicBezTo>
                      <a:pt x="2883" y="606"/>
                      <a:pt x="2550" y="427"/>
                      <a:pt x="2346" y="243"/>
                    </a:cubicBezTo>
                    <a:cubicBezTo>
                      <a:pt x="2184" y="97"/>
                      <a:pt x="2121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702;p28">
                <a:extLst>
                  <a:ext uri="{FF2B5EF4-FFF2-40B4-BE49-F238E27FC236}">
                    <a16:creationId xmlns:a16="http://schemas.microsoft.com/office/drawing/2014/main" id="{855830EB-547D-5F7F-7E4D-14FACF811C25}"/>
                  </a:ext>
                </a:extLst>
              </p:cNvPr>
              <p:cNvSpPr/>
              <p:nvPr/>
            </p:nvSpPr>
            <p:spPr>
              <a:xfrm>
                <a:off x="-575343" y="2632239"/>
                <a:ext cx="429540" cy="1140615"/>
              </a:xfrm>
              <a:custGeom>
                <a:avLst/>
                <a:gdLst/>
                <a:ahLst/>
                <a:cxnLst/>
                <a:rect l="l" t="t" r="r" b="b"/>
                <a:pathLst>
                  <a:path w="8486" h="22534" extrusionOk="0">
                    <a:moveTo>
                      <a:pt x="7551" y="0"/>
                    </a:moveTo>
                    <a:lnTo>
                      <a:pt x="1153" y="986"/>
                    </a:lnTo>
                    <a:cubicBezTo>
                      <a:pt x="0" y="3560"/>
                      <a:pt x="1136" y="12290"/>
                      <a:pt x="1136" y="12290"/>
                    </a:cubicBezTo>
                    <a:cubicBezTo>
                      <a:pt x="1095" y="12689"/>
                      <a:pt x="632" y="13522"/>
                      <a:pt x="428" y="15265"/>
                    </a:cubicBezTo>
                    <a:cubicBezTo>
                      <a:pt x="184" y="17322"/>
                      <a:pt x="395" y="22466"/>
                      <a:pt x="395" y="22466"/>
                    </a:cubicBezTo>
                    <a:cubicBezTo>
                      <a:pt x="395" y="22466"/>
                      <a:pt x="647" y="22534"/>
                      <a:pt x="998" y="22534"/>
                    </a:cubicBezTo>
                    <a:cubicBezTo>
                      <a:pt x="1333" y="22534"/>
                      <a:pt x="1757" y="22472"/>
                      <a:pt x="2139" y="22232"/>
                    </a:cubicBezTo>
                    <a:cubicBezTo>
                      <a:pt x="2139" y="22232"/>
                      <a:pt x="3523" y="14300"/>
                      <a:pt x="3822" y="12243"/>
                    </a:cubicBezTo>
                    <a:cubicBezTo>
                      <a:pt x="4083" y="10451"/>
                      <a:pt x="4597" y="6514"/>
                      <a:pt x="4597" y="6514"/>
                    </a:cubicBezTo>
                    <a:lnTo>
                      <a:pt x="5674" y="11951"/>
                    </a:lnTo>
                    <a:cubicBezTo>
                      <a:pt x="5674" y="11951"/>
                      <a:pt x="5341" y="12984"/>
                      <a:pt x="5253" y="13746"/>
                    </a:cubicBezTo>
                    <a:cubicBezTo>
                      <a:pt x="5110" y="14950"/>
                      <a:pt x="5953" y="20301"/>
                      <a:pt x="5953" y="20301"/>
                    </a:cubicBezTo>
                    <a:cubicBezTo>
                      <a:pt x="5953" y="20301"/>
                      <a:pt x="6152" y="20363"/>
                      <a:pt x="6477" y="20363"/>
                    </a:cubicBezTo>
                    <a:cubicBezTo>
                      <a:pt x="6771" y="20363"/>
                      <a:pt x="7167" y="20312"/>
                      <a:pt x="7612" y="20117"/>
                    </a:cubicBezTo>
                    <a:cubicBezTo>
                      <a:pt x="7612" y="20117"/>
                      <a:pt x="8112" y="12733"/>
                      <a:pt x="8252" y="11288"/>
                    </a:cubicBezTo>
                    <a:cubicBezTo>
                      <a:pt x="8486" y="8860"/>
                      <a:pt x="7796" y="1520"/>
                      <a:pt x="7551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703;p28">
                <a:extLst>
                  <a:ext uri="{FF2B5EF4-FFF2-40B4-BE49-F238E27FC236}">
                    <a16:creationId xmlns:a16="http://schemas.microsoft.com/office/drawing/2014/main" id="{D0AF5144-BF20-052A-0118-5970907AF379}"/>
                  </a:ext>
                </a:extLst>
              </p:cNvPr>
              <p:cNvSpPr/>
              <p:nvPr/>
            </p:nvSpPr>
            <p:spPr>
              <a:xfrm>
                <a:off x="-544871" y="2187815"/>
                <a:ext cx="370723" cy="523436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10341" extrusionOk="0">
                    <a:moveTo>
                      <a:pt x="4643" y="1"/>
                    </a:moveTo>
                    <a:cubicBezTo>
                      <a:pt x="4588" y="1"/>
                      <a:pt x="4536" y="7"/>
                      <a:pt x="4488" y="19"/>
                    </a:cubicBezTo>
                    <a:lnTo>
                      <a:pt x="2087" y="495"/>
                    </a:lnTo>
                    <a:cubicBezTo>
                      <a:pt x="1717" y="604"/>
                      <a:pt x="857" y="907"/>
                      <a:pt x="857" y="907"/>
                    </a:cubicBezTo>
                    <a:cubicBezTo>
                      <a:pt x="289" y="1216"/>
                      <a:pt x="350" y="1556"/>
                      <a:pt x="194" y="2130"/>
                    </a:cubicBezTo>
                    <a:cubicBezTo>
                      <a:pt x="0" y="2841"/>
                      <a:pt x="126" y="4028"/>
                      <a:pt x="357" y="4653"/>
                    </a:cubicBezTo>
                    <a:lnTo>
                      <a:pt x="1458" y="7648"/>
                    </a:lnTo>
                    <a:cubicBezTo>
                      <a:pt x="1047" y="8716"/>
                      <a:pt x="650" y="9076"/>
                      <a:pt x="452" y="9868"/>
                    </a:cubicBezTo>
                    <a:cubicBezTo>
                      <a:pt x="1034" y="10198"/>
                      <a:pt x="1833" y="10341"/>
                      <a:pt x="2675" y="10341"/>
                    </a:cubicBezTo>
                    <a:cubicBezTo>
                      <a:pt x="4439" y="10341"/>
                      <a:pt x="6396" y="9712"/>
                      <a:pt x="6959" y="8851"/>
                    </a:cubicBezTo>
                    <a:cubicBezTo>
                      <a:pt x="6997" y="8607"/>
                      <a:pt x="6677" y="5917"/>
                      <a:pt x="6545" y="4721"/>
                    </a:cubicBezTo>
                    <a:cubicBezTo>
                      <a:pt x="7109" y="3602"/>
                      <a:pt x="7323" y="2834"/>
                      <a:pt x="7027" y="2107"/>
                    </a:cubicBezTo>
                    <a:cubicBezTo>
                      <a:pt x="6561" y="950"/>
                      <a:pt x="5341" y="1"/>
                      <a:pt x="4643" y="1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704;p28">
                <a:extLst>
                  <a:ext uri="{FF2B5EF4-FFF2-40B4-BE49-F238E27FC236}">
                    <a16:creationId xmlns:a16="http://schemas.microsoft.com/office/drawing/2014/main" id="{AF25FBFF-AD39-4ABF-30E6-6088B1E95993}"/>
                  </a:ext>
                </a:extLst>
              </p:cNvPr>
              <p:cNvSpPr/>
              <p:nvPr/>
            </p:nvSpPr>
            <p:spPr>
              <a:xfrm>
                <a:off x="-555045" y="1851714"/>
                <a:ext cx="317726" cy="300263"/>
              </a:xfrm>
              <a:custGeom>
                <a:avLst/>
                <a:gdLst/>
                <a:ahLst/>
                <a:cxnLst/>
                <a:rect l="l" t="t" r="r" b="b"/>
                <a:pathLst>
                  <a:path w="6277" h="5932" extrusionOk="0">
                    <a:moveTo>
                      <a:pt x="3899" y="1"/>
                    </a:moveTo>
                    <a:cubicBezTo>
                      <a:pt x="3735" y="1"/>
                      <a:pt x="3566" y="16"/>
                      <a:pt x="3393" y="46"/>
                    </a:cubicBezTo>
                    <a:lnTo>
                      <a:pt x="2880" y="134"/>
                    </a:lnTo>
                    <a:cubicBezTo>
                      <a:pt x="1289" y="417"/>
                      <a:pt x="1" y="1934"/>
                      <a:pt x="1" y="3525"/>
                    </a:cubicBezTo>
                    <a:cubicBezTo>
                      <a:pt x="1" y="4938"/>
                      <a:pt x="1021" y="5932"/>
                      <a:pt x="2365" y="5932"/>
                    </a:cubicBezTo>
                    <a:cubicBezTo>
                      <a:pt x="2528" y="5932"/>
                      <a:pt x="2695" y="5917"/>
                      <a:pt x="2866" y="5887"/>
                    </a:cubicBezTo>
                    <a:lnTo>
                      <a:pt x="3410" y="5789"/>
                    </a:lnTo>
                    <a:cubicBezTo>
                      <a:pt x="4992" y="5510"/>
                      <a:pt x="6277" y="4000"/>
                      <a:pt x="6277" y="2419"/>
                    </a:cubicBezTo>
                    <a:cubicBezTo>
                      <a:pt x="6277" y="1000"/>
                      <a:pt x="5249" y="1"/>
                      <a:pt x="3899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705;p28">
                <a:extLst>
                  <a:ext uri="{FF2B5EF4-FFF2-40B4-BE49-F238E27FC236}">
                    <a16:creationId xmlns:a16="http://schemas.microsoft.com/office/drawing/2014/main" id="{D6F95527-B778-B9D5-7DD2-918EEACC73A8}"/>
                  </a:ext>
                </a:extLst>
              </p:cNvPr>
              <p:cNvSpPr/>
              <p:nvPr/>
            </p:nvSpPr>
            <p:spPr>
              <a:xfrm>
                <a:off x="-437005" y="1853637"/>
                <a:ext cx="221553" cy="225045"/>
              </a:xfrm>
              <a:custGeom>
                <a:avLst/>
                <a:gdLst/>
                <a:ahLst/>
                <a:cxnLst/>
                <a:rect l="l" t="t" r="r" b="b"/>
                <a:pathLst>
                  <a:path w="4377" h="4446" extrusionOk="0">
                    <a:moveTo>
                      <a:pt x="2573" y="1"/>
                    </a:moveTo>
                    <a:cubicBezTo>
                      <a:pt x="2449" y="1"/>
                      <a:pt x="2321" y="12"/>
                      <a:pt x="2191" y="35"/>
                    </a:cubicBezTo>
                    <a:cubicBezTo>
                      <a:pt x="980" y="250"/>
                      <a:pt x="1" y="1402"/>
                      <a:pt x="1" y="2610"/>
                    </a:cubicBezTo>
                    <a:cubicBezTo>
                      <a:pt x="1" y="3686"/>
                      <a:pt x="779" y="4445"/>
                      <a:pt x="1807" y="4445"/>
                    </a:cubicBezTo>
                    <a:cubicBezTo>
                      <a:pt x="1931" y="4445"/>
                      <a:pt x="2060" y="4434"/>
                      <a:pt x="2191" y="4411"/>
                    </a:cubicBezTo>
                    <a:cubicBezTo>
                      <a:pt x="3397" y="4197"/>
                      <a:pt x="4376" y="3048"/>
                      <a:pt x="4376" y="1838"/>
                    </a:cubicBezTo>
                    <a:cubicBezTo>
                      <a:pt x="4376" y="761"/>
                      <a:pt x="3597" y="1"/>
                      <a:pt x="2573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706;p28">
                <a:extLst>
                  <a:ext uri="{FF2B5EF4-FFF2-40B4-BE49-F238E27FC236}">
                    <a16:creationId xmlns:a16="http://schemas.microsoft.com/office/drawing/2014/main" id="{58B72CE0-B50B-300C-DAE1-4940BD5A9528}"/>
                  </a:ext>
                </a:extLst>
              </p:cNvPr>
              <p:cNvSpPr/>
              <p:nvPr/>
            </p:nvSpPr>
            <p:spPr>
              <a:xfrm>
                <a:off x="-629403" y="1958315"/>
                <a:ext cx="89542" cy="296720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5862" extrusionOk="0">
                    <a:moveTo>
                      <a:pt x="1769" y="1"/>
                    </a:moveTo>
                    <a:cubicBezTo>
                      <a:pt x="793" y="174"/>
                      <a:pt x="1" y="1102"/>
                      <a:pt x="1" y="2078"/>
                    </a:cubicBezTo>
                    <a:lnTo>
                      <a:pt x="1" y="5862"/>
                    </a:lnTo>
                    <a:cubicBezTo>
                      <a:pt x="977" y="5692"/>
                      <a:pt x="1769" y="4760"/>
                      <a:pt x="1769" y="3785"/>
                    </a:cubicBezTo>
                    <a:lnTo>
                      <a:pt x="1769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707;p28">
                <a:extLst>
                  <a:ext uri="{FF2B5EF4-FFF2-40B4-BE49-F238E27FC236}">
                    <a16:creationId xmlns:a16="http://schemas.microsoft.com/office/drawing/2014/main" id="{223B7DC5-E846-88AD-ECBD-394FB21C346F}"/>
                  </a:ext>
                </a:extLst>
              </p:cNvPr>
              <p:cNvSpPr/>
              <p:nvPr/>
            </p:nvSpPr>
            <p:spPr>
              <a:xfrm>
                <a:off x="-517183" y="1889677"/>
                <a:ext cx="271411" cy="417341"/>
              </a:xfrm>
              <a:custGeom>
                <a:avLst/>
                <a:gdLst/>
                <a:ahLst/>
                <a:cxnLst/>
                <a:rect l="l" t="t" r="r" b="b"/>
                <a:pathLst>
                  <a:path w="5362" h="8245" extrusionOk="0">
                    <a:moveTo>
                      <a:pt x="4590" y="0"/>
                    </a:moveTo>
                    <a:cubicBezTo>
                      <a:pt x="4536" y="727"/>
                      <a:pt x="4165" y="1217"/>
                      <a:pt x="2802" y="2285"/>
                    </a:cubicBezTo>
                    <a:cubicBezTo>
                      <a:pt x="1823" y="3050"/>
                      <a:pt x="1381" y="3179"/>
                      <a:pt x="1381" y="3179"/>
                    </a:cubicBezTo>
                    <a:cubicBezTo>
                      <a:pt x="1321" y="2977"/>
                      <a:pt x="1126" y="2882"/>
                      <a:pt x="909" y="2882"/>
                    </a:cubicBezTo>
                    <a:cubicBezTo>
                      <a:pt x="693" y="2882"/>
                      <a:pt x="455" y="2976"/>
                      <a:pt x="303" y="3155"/>
                    </a:cubicBezTo>
                    <a:cubicBezTo>
                      <a:pt x="1" y="3516"/>
                      <a:pt x="21" y="4369"/>
                      <a:pt x="541" y="4624"/>
                    </a:cubicBezTo>
                    <a:cubicBezTo>
                      <a:pt x="650" y="4676"/>
                      <a:pt x="750" y="4697"/>
                      <a:pt x="840" y="4697"/>
                    </a:cubicBezTo>
                    <a:cubicBezTo>
                      <a:pt x="1182" y="4697"/>
                      <a:pt x="1381" y="4396"/>
                      <a:pt x="1381" y="4396"/>
                    </a:cubicBezTo>
                    <a:lnTo>
                      <a:pt x="1381" y="6637"/>
                    </a:lnTo>
                    <a:lnTo>
                      <a:pt x="4097" y="8245"/>
                    </a:lnTo>
                    <a:lnTo>
                      <a:pt x="3322" y="6052"/>
                    </a:lnTo>
                    <a:lnTo>
                      <a:pt x="3322" y="5124"/>
                    </a:lnTo>
                    <a:cubicBezTo>
                      <a:pt x="3795" y="5116"/>
                      <a:pt x="4280" y="5100"/>
                      <a:pt x="4533" y="4943"/>
                    </a:cubicBezTo>
                    <a:cubicBezTo>
                      <a:pt x="4784" y="4790"/>
                      <a:pt x="5284" y="4321"/>
                      <a:pt x="5321" y="2767"/>
                    </a:cubicBezTo>
                    <a:cubicBezTo>
                      <a:pt x="5362" y="939"/>
                      <a:pt x="4933" y="143"/>
                      <a:pt x="4590" y="0"/>
                    </a:cubicBezTo>
                    <a:close/>
                  </a:path>
                </a:pathLst>
              </a:custGeom>
              <a:solidFill>
                <a:srgbClr val="B166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708;p28">
                <a:extLst>
                  <a:ext uri="{FF2B5EF4-FFF2-40B4-BE49-F238E27FC236}">
                    <a16:creationId xmlns:a16="http://schemas.microsoft.com/office/drawing/2014/main" id="{E32587BB-42FA-A715-F04A-A50EAB95B9AD}"/>
                  </a:ext>
                </a:extLst>
              </p:cNvPr>
              <p:cNvSpPr/>
              <p:nvPr/>
            </p:nvSpPr>
            <p:spPr>
              <a:xfrm>
                <a:off x="-364014" y="2018853"/>
                <a:ext cx="20348" cy="20804"/>
              </a:xfrm>
              <a:custGeom>
                <a:avLst/>
                <a:gdLst/>
                <a:ahLst/>
                <a:cxnLst/>
                <a:rect l="l" t="t" r="r" b="b"/>
                <a:pathLst>
                  <a:path w="402" h="411" extrusionOk="0">
                    <a:moveTo>
                      <a:pt x="232" y="0"/>
                    </a:moveTo>
                    <a:cubicBezTo>
                      <a:pt x="218" y="0"/>
                      <a:pt x="205" y="2"/>
                      <a:pt x="190" y="5"/>
                    </a:cubicBezTo>
                    <a:cubicBezTo>
                      <a:pt x="85" y="32"/>
                      <a:pt x="0" y="141"/>
                      <a:pt x="7" y="250"/>
                    </a:cubicBezTo>
                    <a:cubicBezTo>
                      <a:pt x="13" y="347"/>
                      <a:pt x="83" y="411"/>
                      <a:pt x="170" y="411"/>
                    </a:cubicBezTo>
                    <a:cubicBezTo>
                      <a:pt x="183" y="411"/>
                      <a:pt x="197" y="409"/>
                      <a:pt x="211" y="406"/>
                    </a:cubicBezTo>
                    <a:cubicBezTo>
                      <a:pt x="320" y="382"/>
                      <a:pt x="402" y="273"/>
                      <a:pt x="394" y="165"/>
                    </a:cubicBezTo>
                    <a:cubicBezTo>
                      <a:pt x="392" y="67"/>
                      <a:pt x="322" y="0"/>
                      <a:pt x="232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709;p28">
                <a:extLst>
                  <a:ext uri="{FF2B5EF4-FFF2-40B4-BE49-F238E27FC236}">
                    <a16:creationId xmlns:a16="http://schemas.microsoft.com/office/drawing/2014/main" id="{7DEDFAC7-AAD4-EF39-0E8E-852C88114A4F}"/>
                  </a:ext>
                </a:extLst>
              </p:cNvPr>
              <p:cNvSpPr/>
              <p:nvPr/>
            </p:nvSpPr>
            <p:spPr>
              <a:xfrm>
                <a:off x="-334605" y="2091338"/>
                <a:ext cx="24803" cy="14274"/>
              </a:xfrm>
              <a:custGeom>
                <a:avLst/>
                <a:gdLst/>
                <a:ahLst/>
                <a:cxnLst/>
                <a:rect l="l" t="t" r="r" b="b"/>
                <a:pathLst>
                  <a:path w="490" h="282" extrusionOk="0">
                    <a:moveTo>
                      <a:pt x="38" y="1"/>
                    </a:moveTo>
                    <a:cubicBezTo>
                      <a:pt x="0" y="137"/>
                      <a:pt x="72" y="263"/>
                      <a:pt x="198" y="280"/>
                    </a:cubicBezTo>
                    <a:cubicBezTo>
                      <a:pt x="207" y="281"/>
                      <a:pt x="216" y="282"/>
                      <a:pt x="225" y="282"/>
                    </a:cubicBezTo>
                    <a:cubicBezTo>
                      <a:pt x="340" y="282"/>
                      <a:pt x="456" y="191"/>
                      <a:pt x="490" y="65"/>
                    </a:cubicBezTo>
                    <a:lnTo>
                      <a:pt x="38" y="1"/>
                    </a:lnTo>
                    <a:close/>
                  </a:path>
                </a:pathLst>
              </a:custGeom>
              <a:solidFill>
                <a:srgbClr val="9A4A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710;p28">
                <a:extLst>
                  <a:ext uri="{FF2B5EF4-FFF2-40B4-BE49-F238E27FC236}">
                    <a16:creationId xmlns:a16="http://schemas.microsoft.com/office/drawing/2014/main" id="{5621F6D9-9362-F99A-2D30-638CC23F9879}"/>
                  </a:ext>
                </a:extLst>
              </p:cNvPr>
              <p:cNvSpPr/>
              <p:nvPr/>
            </p:nvSpPr>
            <p:spPr>
              <a:xfrm>
                <a:off x="-283329" y="1964946"/>
                <a:ext cx="23638" cy="17716"/>
              </a:xfrm>
              <a:custGeom>
                <a:avLst/>
                <a:gdLst/>
                <a:ahLst/>
                <a:cxnLst/>
                <a:rect l="l" t="t" r="r" b="b"/>
                <a:pathLst>
                  <a:path w="467" h="350" extrusionOk="0">
                    <a:moveTo>
                      <a:pt x="235" y="0"/>
                    </a:moveTo>
                    <a:cubicBezTo>
                      <a:pt x="146" y="0"/>
                      <a:pt x="53" y="56"/>
                      <a:pt x="1" y="149"/>
                    </a:cubicBezTo>
                    <a:lnTo>
                      <a:pt x="395" y="349"/>
                    </a:lnTo>
                    <a:cubicBezTo>
                      <a:pt x="467" y="227"/>
                      <a:pt x="436" y="77"/>
                      <a:pt x="327" y="23"/>
                    </a:cubicBezTo>
                    <a:cubicBezTo>
                      <a:pt x="298" y="8"/>
                      <a:pt x="267" y="0"/>
                      <a:pt x="235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711;p28">
                <a:extLst>
                  <a:ext uri="{FF2B5EF4-FFF2-40B4-BE49-F238E27FC236}">
                    <a16:creationId xmlns:a16="http://schemas.microsoft.com/office/drawing/2014/main" id="{E97A553D-9A12-3903-0921-B3B4DD452760}"/>
                  </a:ext>
                </a:extLst>
              </p:cNvPr>
              <p:cNvSpPr/>
              <p:nvPr/>
            </p:nvSpPr>
            <p:spPr>
              <a:xfrm>
                <a:off x="-287936" y="1998353"/>
                <a:ext cx="20298" cy="20854"/>
              </a:xfrm>
              <a:custGeom>
                <a:avLst/>
                <a:gdLst/>
                <a:ahLst/>
                <a:cxnLst/>
                <a:rect l="l" t="t" r="r" b="b"/>
                <a:pathLst>
                  <a:path w="401" h="412" extrusionOk="0">
                    <a:moveTo>
                      <a:pt x="232" y="1"/>
                    </a:moveTo>
                    <a:cubicBezTo>
                      <a:pt x="218" y="1"/>
                      <a:pt x="205" y="2"/>
                      <a:pt x="190" y="5"/>
                    </a:cubicBezTo>
                    <a:cubicBezTo>
                      <a:pt x="85" y="29"/>
                      <a:pt x="0" y="138"/>
                      <a:pt x="7" y="250"/>
                    </a:cubicBezTo>
                    <a:cubicBezTo>
                      <a:pt x="12" y="344"/>
                      <a:pt x="83" y="411"/>
                      <a:pt x="171" y="411"/>
                    </a:cubicBezTo>
                    <a:cubicBezTo>
                      <a:pt x="184" y="411"/>
                      <a:pt x="197" y="410"/>
                      <a:pt x="211" y="407"/>
                    </a:cubicBezTo>
                    <a:cubicBezTo>
                      <a:pt x="319" y="383"/>
                      <a:pt x="401" y="274"/>
                      <a:pt x="394" y="162"/>
                    </a:cubicBezTo>
                    <a:cubicBezTo>
                      <a:pt x="392" y="67"/>
                      <a:pt x="321" y="1"/>
                      <a:pt x="232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712;p28">
                <a:extLst>
                  <a:ext uri="{FF2B5EF4-FFF2-40B4-BE49-F238E27FC236}">
                    <a16:creationId xmlns:a16="http://schemas.microsoft.com/office/drawing/2014/main" id="{4EFD70C0-6783-6B9D-99AE-46CA2349443B}"/>
                  </a:ext>
                </a:extLst>
              </p:cNvPr>
              <p:cNvSpPr/>
              <p:nvPr/>
            </p:nvSpPr>
            <p:spPr>
              <a:xfrm>
                <a:off x="-316029" y="2009439"/>
                <a:ext cx="32750" cy="58919"/>
              </a:xfrm>
              <a:custGeom>
                <a:avLst/>
                <a:gdLst/>
                <a:ahLst/>
                <a:cxnLst/>
                <a:rect l="l" t="t" r="r" b="b"/>
                <a:pathLst>
                  <a:path w="647" h="1164" extrusionOk="0">
                    <a:moveTo>
                      <a:pt x="0" y="1"/>
                    </a:moveTo>
                    <a:lnTo>
                      <a:pt x="31" y="1163"/>
                    </a:lnTo>
                    <a:lnTo>
                      <a:pt x="647" y="86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A4A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713;p28">
                <a:extLst>
                  <a:ext uri="{FF2B5EF4-FFF2-40B4-BE49-F238E27FC236}">
                    <a16:creationId xmlns:a16="http://schemas.microsoft.com/office/drawing/2014/main" id="{BD17A31B-8D9B-09E0-BE14-5F86A2F0A326}"/>
                  </a:ext>
                </a:extLst>
              </p:cNvPr>
              <p:cNvSpPr/>
              <p:nvPr/>
            </p:nvSpPr>
            <p:spPr>
              <a:xfrm>
                <a:off x="-434069" y="2125252"/>
                <a:ext cx="85037" cy="39482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780" extrusionOk="0">
                    <a:moveTo>
                      <a:pt x="0" y="1"/>
                    </a:moveTo>
                    <a:cubicBezTo>
                      <a:pt x="0" y="1"/>
                      <a:pt x="55" y="245"/>
                      <a:pt x="361" y="453"/>
                    </a:cubicBezTo>
                    <a:cubicBezTo>
                      <a:pt x="667" y="663"/>
                      <a:pt x="1680" y="779"/>
                      <a:pt x="1680" y="779"/>
                    </a:cubicBezTo>
                    <a:lnTo>
                      <a:pt x="1680" y="470"/>
                    </a:lnTo>
                    <a:cubicBezTo>
                      <a:pt x="1643" y="471"/>
                      <a:pt x="1603" y="472"/>
                      <a:pt x="1561" y="472"/>
                    </a:cubicBezTo>
                    <a:cubicBezTo>
                      <a:pt x="1037" y="472"/>
                      <a:pt x="149" y="350"/>
                      <a:pt x="0" y="1"/>
                    </a:cubicBezTo>
                    <a:close/>
                  </a:path>
                </a:pathLst>
              </a:custGeom>
              <a:solidFill>
                <a:srgbClr val="9A4A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714;p28">
                <a:extLst>
                  <a:ext uri="{FF2B5EF4-FFF2-40B4-BE49-F238E27FC236}">
                    <a16:creationId xmlns:a16="http://schemas.microsoft.com/office/drawing/2014/main" id="{53D94A4F-5806-4801-CA24-489A50BF58D5}"/>
                  </a:ext>
                </a:extLst>
              </p:cNvPr>
              <p:cNvSpPr/>
              <p:nvPr/>
            </p:nvSpPr>
            <p:spPr>
              <a:xfrm>
                <a:off x="-342653" y="2770425"/>
                <a:ext cx="119255" cy="330634"/>
              </a:xfrm>
              <a:custGeom>
                <a:avLst/>
                <a:gdLst/>
                <a:ahLst/>
                <a:cxnLst/>
                <a:rect l="l" t="t" r="r" b="b"/>
                <a:pathLst>
                  <a:path w="2356" h="6532" extrusionOk="0">
                    <a:moveTo>
                      <a:pt x="2356" y="1"/>
                    </a:moveTo>
                    <a:cubicBezTo>
                      <a:pt x="1734" y="555"/>
                      <a:pt x="561" y="959"/>
                      <a:pt x="561" y="959"/>
                    </a:cubicBezTo>
                    <a:lnTo>
                      <a:pt x="0" y="3784"/>
                    </a:lnTo>
                    <a:lnTo>
                      <a:pt x="544" y="6532"/>
                    </a:lnTo>
                    <a:lnTo>
                      <a:pt x="384" y="3883"/>
                    </a:lnTo>
                    <a:lnTo>
                      <a:pt x="1027" y="1194"/>
                    </a:lnTo>
                    <a:cubicBezTo>
                      <a:pt x="1869" y="731"/>
                      <a:pt x="2356" y="1"/>
                      <a:pt x="235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715;p28">
                <a:extLst>
                  <a:ext uri="{FF2B5EF4-FFF2-40B4-BE49-F238E27FC236}">
                    <a16:creationId xmlns:a16="http://schemas.microsoft.com/office/drawing/2014/main" id="{9D0CB791-DAD4-EEE8-0F5D-55A9E4212F52}"/>
                  </a:ext>
                </a:extLst>
              </p:cNvPr>
              <p:cNvSpPr/>
              <p:nvPr/>
            </p:nvSpPr>
            <p:spPr>
              <a:xfrm>
                <a:off x="-447331" y="2023358"/>
                <a:ext cx="17463" cy="47580"/>
              </a:xfrm>
              <a:custGeom>
                <a:avLst/>
                <a:gdLst/>
                <a:ahLst/>
                <a:cxnLst/>
                <a:rect l="l" t="t" r="r" b="b"/>
                <a:pathLst>
                  <a:path w="345" h="940" extrusionOk="0">
                    <a:moveTo>
                      <a:pt x="344" y="1"/>
                    </a:moveTo>
                    <a:lnTo>
                      <a:pt x="1" y="59"/>
                    </a:lnTo>
                    <a:lnTo>
                      <a:pt x="1" y="939"/>
                    </a:lnTo>
                    <a:cubicBezTo>
                      <a:pt x="191" y="905"/>
                      <a:pt x="344" y="725"/>
                      <a:pt x="344" y="538"/>
                    </a:cubicBezTo>
                    <a:lnTo>
                      <a:pt x="344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716;p28">
                <a:extLst>
                  <a:ext uri="{FF2B5EF4-FFF2-40B4-BE49-F238E27FC236}">
                    <a16:creationId xmlns:a16="http://schemas.microsoft.com/office/drawing/2014/main" id="{C8D6C190-10B8-CA36-3FDC-9E727ACC2E3A}"/>
                  </a:ext>
                </a:extLst>
              </p:cNvPr>
              <p:cNvSpPr/>
              <p:nvPr/>
            </p:nvSpPr>
            <p:spPr>
              <a:xfrm>
                <a:off x="-558842" y="1931943"/>
                <a:ext cx="28093" cy="33812"/>
              </a:xfrm>
              <a:custGeom>
                <a:avLst/>
                <a:gdLst/>
                <a:ahLst/>
                <a:cxnLst/>
                <a:rect l="l" t="t" r="r" b="b"/>
                <a:pathLst>
                  <a:path w="555" h="668" extrusionOk="0">
                    <a:moveTo>
                      <a:pt x="204" y="0"/>
                    </a:moveTo>
                    <a:cubicBezTo>
                      <a:pt x="137" y="0"/>
                      <a:pt x="66" y="21"/>
                      <a:pt x="0" y="63"/>
                    </a:cubicBezTo>
                    <a:lnTo>
                      <a:pt x="310" y="668"/>
                    </a:lnTo>
                    <a:cubicBezTo>
                      <a:pt x="480" y="559"/>
                      <a:pt x="554" y="341"/>
                      <a:pt x="473" y="185"/>
                    </a:cubicBezTo>
                    <a:lnTo>
                      <a:pt x="452" y="148"/>
                    </a:lnTo>
                    <a:cubicBezTo>
                      <a:pt x="405" y="52"/>
                      <a:pt x="310" y="0"/>
                      <a:pt x="204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717;p28">
                <a:extLst>
                  <a:ext uri="{FF2B5EF4-FFF2-40B4-BE49-F238E27FC236}">
                    <a16:creationId xmlns:a16="http://schemas.microsoft.com/office/drawing/2014/main" id="{28B0E0C9-1A4A-C813-FF33-FFEA1FC6FB2E}"/>
                  </a:ext>
                </a:extLst>
              </p:cNvPr>
              <p:cNvSpPr/>
              <p:nvPr/>
            </p:nvSpPr>
            <p:spPr>
              <a:xfrm>
                <a:off x="-471729" y="2183260"/>
                <a:ext cx="161925" cy="123760"/>
              </a:xfrm>
              <a:custGeom>
                <a:avLst/>
                <a:gdLst/>
                <a:ahLst/>
                <a:cxnLst/>
                <a:rect l="l" t="t" r="r" b="b"/>
                <a:pathLst>
                  <a:path w="3199" h="2445" extrusionOk="0">
                    <a:moveTo>
                      <a:pt x="483" y="0"/>
                    </a:moveTo>
                    <a:cubicBezTo>
                      <a:pt x="483" y="0"/>
                      <a:pt x="95" y="132"/>
                      <a:pt x="0" y="891"/>
                    </a:cubicBezTo>
                    <a:cubicBezTo>
                      <a:pt x="258" y="1445"/>
                      <a:pt x="718" y="1863"/>
                      <a:pt x="1408" y="2132"/>
                    </a:cubicBezTo>
                    <a:lnTo>
                      <a:pt x="1724" y="1778"/>
                    </a:lnTo>
                    <a:lnTo>
                      <a:pt x="3199" y="2445"/>
                    </a:lnTo>
                    <a:lnTo>
                      <a:pt x="3199" y="2445"/>
                    </a:lnTo>
                    <a:lnTo>
                      <a:pt x="483" y="336"/>
                    </a:lnTo>
                    <a:lnTo>
                      <a:pt x="483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718;p28">
                <a:extLst>
                  <a:ext uri="{FF2B5EF4-FFF2-40B4-BE49-F238E27FC236}">
                    <a16:creationId xmlns:a16="http://schemas.microsoft.com/office/drawing/2014/main" id="{68FC4BB5-1EC3-DCF6-F1DB-A7DBC2D6783A}"/>
                  </a:ext>
                </a:extLst>
              </p:cNvPr>
              <p:cNvSpPr/>
              <p:nvPr/>
            </p:nvSpPr>
            <p:spPr>
              <a:xfrm>
                <a:off x="-349082" y="2169998"/>
                <a:ext cx="60792" cy="137022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2707" extrusionOk="0">
                    <a:moveTo>
                      <a:pt x="1" y="0"/>
                    </a:moveTo>
                    <a:lnTo>
                      <a:pt x="1" y="514"/>
                    </a:lnTo>
                    <a:lnTo>
                      <a:pt x="776" y="2707"/>
                    </a:lnTo>
                    <a:lnTo>
                      <a:pt x="906" y="1758"/>
                    </a:lnTo>
                    <a:lnTo>
                      <a:pt x="1201" y="1605"/>
                    </a:lnTo>
                    <a:cubicBezTo>
                      <a:pt x="1201" y="1605"/>
                      <a:pt x="776" y="558"/>
                      <a:pt x="548" y="330"/>
                    </a:cubicBezTo>
                    <a:cubicBezTo>
                      <a:pt x="283" y="62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719;p28">
                <a:extLst>
                  <a:ext uri="{FF2B5EF4-FFF2-40B4-BE49-F238E27FC236}">
                    <a16:creationId xmlns:a16="http://schemas.microsoft.com/office/drawing/2014/main" id="{26A01E02-3CBF-79B0-DD35-802C8F9D5C93}"/>
                  </a:ext>
                </a:extLst>
              </p:cNvPr>
              <p:cNvSpPr/>
              <p:nvPr/>
            </p:nvSpPr>
            <p:spPr>
              <a:xfrm>
                <a:off x="-750531" y="2235598"/>
                <a:ext cx="356600" cy="560690"/>
              </a:xfrm>
              <a:custGeom>
                <a:avLst/>
                <a:gdLst/>
                <a:ahLst/>
                <a:cxnLst/>
                <a:rect l="l" t="t" r="r" b="b"/>
                <a:pathLst>
                  <a:path w="7045" h="11077" extrusionOk="0">
                    <a:moveTo>
                      <a:pt x="4872" y="0"/>
                    </a:moveTo>
                    <a:cubicBezTo>
                      <a:pt x="4872" y="0"/>
                      <a:pt x="4512" y="95"/>
                      <a:pt x="3811" y="840"/>
                    </a:cubicBezTo>
                    <a:cubicBezTo>
                      <a:pt x="3111" y="1584"/>
                      <a:pt x="368" y="6283"/>
                      <a:pt x="184" y="6548"/>
                    </a:cubicBezTo>
                    <a:cubicBezTo>
                      <a:pt x="1" y="6817"/>
                      <a:pt x="54" y="7180"/>
                      <a:pt x="381" y="7517"/>
                    </a:cubicBezTo>
                    <a:cubicBezTo>
                      <a:pt x="707" y="7857"/>
                      <a:pt x="3417" y="9876"/>
                      <a:pt x="3417" y="9876"/>
                    </a:cubicBezTo>
                    <a:cubicBezTo>
                      <a:pt x="3580" y="10016"/>
                      <a:pt x="3703" y="10186"/>
                      <a:pt x="4009" y="10485"/>
                    </a:cubicBezTo>
                    <a:cubicBezTo>
                      <a:pt x="4151" y="10624"/>
                      <a:pt x="4301" y="10784"/>
                      <a:pt x="4484" y="10865"/>
                    </a:cubicBezTo>
                    <a:cubicBezTo>
                      <a:pt x="4719" y="10967"/>
                      <a:pt x="4974" y="11042"/>
                      <a:pt x="5239" y="11066"/>
                    </a:cubicBezTo>
                    <a:cubicBezTo>
                      <a:pt x="5307" y="11073"/>
                      <a:pt x="5376" y="11077"/>
                      <a:pt x="5446" y="11077"/>
                    </a:cubicBezTo>
                    <a:cubicBezTo>
                      <a:pt x="5721" y="11077"/>
                      <a:pt x="6004" y="11021"/>
                      <a:pt x="6270" y="10900"/>
                    </a:cubicBezTo>
                    <a:cubicBezTo>
                      <a:pt x="6453" y="10815"/>
                      <a:pt x="6633" y="10696"/>
                      <a:pt x="6773" y="10542"/>
                    </a:cubicBezTo>
                    <a:cubicBezTo>
                      <a:pt x="6912" y="10390"/>
                      <a:pt x="7018" y="10195"/>
                      <a:pt x="7038" y="9999"/>
                    </a:cubicBezTo>
                    <a:cubicBezTo>
                      <a:pt x="7041" y="9961"/>
                      <a:pt x="7045" y="9920"/>
                      <a:pt x="7028" y="9886"/>
                    </a:cubicBezTo>
                    <a:cubicBezTo>
                      <a:pt x="7001" y="9828"/>
                      <a:pt x="6929" y="9808"/>
                      <a:pt x="6864" y="9795"/>
                    </a:cubicBezTo>
                    <a:cubicBezTo>
                      <a:pt x="6500" y="9710"/>
                      <a:pt x="6089" y="9682"/>
                      <a:pt x="5742" y="9560"/>
                    </a:cubicBezTo>
                    <a:cubicBezTo>
                      <a:pt x="5454" y="9455"/>
                      <a:pt x="5267" y="9339"/>
                      <a:pt x="5331" y="9305"/>
                    </a:cubicBezTo>
                    <a:cubicBezTo>
                      <a:pt x="5344" y="9298"/>
                      <a:pt x="5361" y="9296"/>
                      <a:pt x="5383" y="9296"/>
                    </a:cubicBezTo>
                    <a:cubicBezTo>
                      <a:pt x="5437" y="9296"/>
                      <a:pt x="5522" y="9312"/>
                      <a:pt x="5638" y="9312"/>
                    </a:cubicBezTo>
                    <a:cubicBezTo>
                      <a:pt x="5698" y="9312"/>
                      <a:pt x="5767" y="9308"/>
                      <a:pt x="5844" y="9295"/>
                    </a:cubicBezTo>
                    <a:cubicBezTo>
                      <a:pt x="6116" y="9251"/>
                      <a:pt x="6389" y="9043"/>
                      <a:pt x="6378" y="8890"/>
                    </a:cubicBezTo>
                    <a:cubicBezTo>
                      <a:pt x="6371" y="8785"/>
                      <a:pt x="6369" y="8766"/>
                      <a:pt x="6277" y="8766"/>
                    </a:cubicBezTo>
                    <a:cubicBezTo>
                      <a:pt x="6235" y="8766"/>
                      <a:pt x="6174" y="8770"/>
                      <a:pt x="6086" y="8772"/>
                    </a:cubicBezTo>
                    <a:cubicBezTo>
                      <a:pt x="5851" y="8772"/>
                      <a:pt x="5649" y="8712"/>
                      <a:pt x="5354" y="8712"/>
                    </a:cubicBezTo>
                    <a:cubicBezTo>
                      <a:pt x="5295" y="8712"/>
                      <a:pt x="5232" y="8714"/>
                      <a:pt x="5165" y="8720"/>
                    </a:cubicBezTo>
                    <a:cubicBezTo>
                      <a:pt x="5062" y="8730"/>
                      <a:pt x="4977" y="8735"/>
                      <a:pt x="4902" y="8735"/>
                    </a:cubicBezTo>
                    <a:cubicBezTo>
                      <a:pt x="4719" y="8735"/>
                      <a:pt x="4589" y="8707"/>
                      <a:pt x="4372" y="8659"/>
                    </a:cubicBezTo>
                    <a:cubicBezTo>
                      <a:pt x="3791" y="8533"/>
                      <a:pt x="2179" y="6371"/>
                      <a:pt x="2179" y="6371"/>
                    </a:cubicBezTo>
                    <a:lnTo>
                      <a:pt x="4978" y="2720"/>
                    </a:lnTo>
                    <a:cubicBezTo>
                      <a:pt x="4978" y="2720"/>
                      <a:pt x="5681" y="1231"/>
                      <a:pt x="4872" y="0"/>
                    </a:cubicBezTo>
                    <a:close/>
                  </a:path>
                </a:pathLst>
              </a:custGeom>
              <a:solidFill>
                <a:srgbClr val="9A4A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720;p28">
                <a:extLst>
                  <a:ext uri="{FF2B5EF4-FFF2-40B4-BE49-F238E27FC236}">
                    <a16:creationId xmlns:a16="http://schemas.microsoft.com/office/drawing/2014/main" id="{342F2DDE-8BAE-9BCE-FD37-4AA6D8BA72BD}"/>
                  </a:ext>
                </a:extLst>
              </p:cNvPr>
              <p:cNvSpPr/>
              <p:nvPr/>
            </p:nvSpPr>
            <p:spPr>
              <a:xfrm>
                <a:off x="-759338" y="2233675"/>
                <a:ext cx="309678" cy="486535"/>
              </a:xfrm>
              <a:custGeom>
                <a:avLst/>
                <a:gdLst/>
                <a:ahLst/>
                <a:cxnLst/>
                <a:rect l="l" t="t" r="r" b="b"/>
                <a:pathLst>
                  <a:path w="6118" h="9612" extrusionOk="0">
                    <a:moveTo>
                      <a:pt x="5094" y="1"/>
                    </a:moveTo>
                    <a:cubicBezTo>
                      <a:pt x="3673" y="41"/>
                      <a:pt x="504" y="5872"/>
                      <a:pt x="252" y="6487"/>
                    </a:cubicBezTo>
                    <a:cubicBezTo>
                      <a:pt x="1" y="7099"/>
                      <a:pt x="32" y="7232"/>
                      <a:pt x="252" y="7467"/>
                    </a:cubicBezTo>
                    <a:cubicBezTo>
                      <a:pt x="473" y="7701"/>
                      <a:pt x="3190" y="9612"/>
                      <a:pt x="3190" y="9612"/>
                    </a:cubicBezTo>
                    <a:lnTo>
                      <a:pt x="4050" y="8371"/>
                    </a:lnTo>
                    <a:lnTo>
                      <a:pt x="2516" y="6392"/>
                    </a:lnTo>
                    <a:cubicBezTo>
                      <a:pt x="2516" y="6392"/>
                      <a:pt x="4285" y="4291"/>
                      <a:pt x="5203" y="2839"/>
                    </a:cubicBezTo>
                    <a:cubicBezTo>
                      <a:pt x="6117" y="1391"/>
                      <a:pt x="5094" y="1"/>
                      <a:pt x="5094" y="1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7" name="Google Shape;721;p28">
              <a:extLst>
                <a:ext uri="{FF2B5EF4-FFF2-40B4-BE49-F238E27FC236}">
                  <a16:creationId xmlns:a16="http://schemas.microsoft.com/office/drawing/2014/main" id="{271FDED2-7039-1AD9-BEAC-BF2CE059BD72}"/>
                </a:ext>
              </a:extLst>
            </p:cNvPr>
            <p:cNvSpPr/>
            <p:nvPr/>
          </p:nvSpPr>
          <p:spPr>
            <a:xfrm>
              <a:off x="2727442" y="2014085"/>
              <a:ext cx="2778" cy="1496"/>
            </a:xfrm>
            <a:custGeom>
              <a:avLst/>
              <a:gdLst/>
              <a:ahLst/>
              <a:cxnLst/>
              <a:rect l="l" t="t" r="r" b="b"/>
              <a:pathLst>
                <a:path w="65" h="35" extrusionOk="0">
                  <a:moveTo>
                    <a:pt x="65" y="1"/>
                  </a:moveTo>
                  <a:lnTo>
                    <a:pt x="65" y="1"/>
                  </a:lnTo>
                  <a:cubicBezTo>
                    <a:pt x="57" y="4"/>
                    <a:pt x="50" y="7"/>
                    <a:pt x="43" y="11"/>
                  </a:cubicBezTo>
                  <a:lnTo>
                    <a:pt x="43" y="11"/>
                  </a:lnTo>
                  <a:cubicBezTo>
                    <a:pt x="50" y="7"/>
                    <a:pt x="58" y="4"/>
                    <a:pt x="65" y="1"/>
                  </a:cubicBezTo>
                  <a:close/>
                  <a:moveTo>
                    <a:pt x="43" y="11"/>
                  </a:moveTo>
                  <a:lnTo>
                    <a:pt x="43" y="11"/>
                  </a:lnTo>
                  <a:cubicBezTo>
                    <a:pt x="28" y="18"/>
                    <a:pt x="14" y="26"/>
                    <a:pt x="0" y="34"/>
                  </a:cubicBezTo>
                  <a:cubicBezTo>
                    <a:pt x="14" y="27"/>
                    <a:pt x="28" y="19"/>
                    <a:pt x="43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722;p28">
              <a:extLst>
                <a:ext uri="{FF2B5EF4-FFF2-40B4-BE49-F238E27FC236}">
                  <a16:creationId xmlns:a16="http://schemas.microsoft.com/office/drawing/2014/main" id="{098F03F6-8289-A98F-82E5-6BBC10293918}"/>
                </a:ext>
              </a:extLst>
            </p:cNvPr>
            <p:cNvSpPr/>
            <p:nvPr/>
          </p:nvSpPr>
          <p:spPr>
            <a:xfrm>
              <a:off x="2283418" y="4018558"/>
              <a:ext cx="64105" cy="91713"/>
            </a:xfrm>
            <a:custGeom>
              <a:avLst/>
              <a:gdLst/>
              <a:ahLst/>
              <a:cxnLst/>
              <a:rect l="l" t="t" r="r" b="b"/>
              <a:pathLst>
                <a:path w="1500" h="2146" extrusionOk="0">
                  <a:moveTo>
                    <a:pt x="1500" y="0"/>
                  </a:moveTo>
                  <a:lnTo>
                    <a:pt x="0" y="228"/>
                  </a:lnTo>
                  <a:lnTo>
                    <a:pt x="0" y="2145"/>
                  </a:lnTo>
                  <a:lnTo>
                    <a:pt x="1500" y="1918"/>
                  </a:lnTo>
                  <a:lnTo>
                    <a:pt x="1500" y="0"/>
                  </a:ln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723;p28">
              <a:extLst>
                <a:ext uri="{FF2B5EF4-FFF2-40B4-BE49-F238E27FC236}">
                  <a16:creationId xmlns:a16="http://schemas.microsoft.com/office/drawing/2014/main" id="{179B6769-7AAF-A835-9635-5B5661274F2A}"/>
                </a:ext>
              </a:extLst>
            </p:cNvPr>
            <p:cNvSpPr/>
            <p:nvPr/>
          </p:nvSpPr>
          <p:spPr>
            <a:xfrm>
              <a:off x="2269316" y="4064584"/>
              <a:ext cx="173126" cy="141073"/>
            </a:xfrm>
            <a:custGeom>
              <a:avLst/>
              <a:gdLst/>
              <a:ahLst/>
              <a:cxnLst/>
              <a:rect l="l" t="t" r="r" b="b"/>
              <a:pathLst>
                <a:path w="4051" h="3301" extrusionOk="0">
                  <a:moveTo>
                    <a:pt x="1830" y="1"/>
                  </a:moveTo>
                  <a:lnTo>
                    <a:pt x="1830" y="191"/>
                  </a:lnTo>
                  <a:cubicBezTo>
                    <a:pt x="1833" y="337"/>
                    <a:pt x="1180" y="453"/>
                    <a:pt x="986" y="480"/>
                  </a:cubicBezTo>
                  <a:cubicBezTo>
                    <a:pt x="920" y="489"/>
                    <a:pt x="854" y="493"/>
                    <a:pt x="793" y="493"/>
                  </a:cubicBezTo>
                  <a:cubicBezTo>
                    <a:pt x="580" y="493"/>
                    <a:pt x="404" y="444"/>
                    <a:pt x="330" y="375"/>
                  </a:cubicBezTo>
                  <a:lnTo>
                    <a:pt x="330" y="229"/>
                  </a:lnTo>
                  <a:cubicBezTo>
                    <a:pt x="329" y="229"/>
                    <a:pt x="328" y="228"/>
                    <a:pt x="327" y="228"/>
                  </a:cubicBezTo>
                  <a:cubicBezTo>
                    <a:pt x="247" y="228"/>
                    <a:pt x="183" y="493"/>
                    <a:pt x="123" y="732"/>
                  </a:cubicBezTo>
                  <a:cubicBezTo>
                    <a:pt x="55" y="997"/>
                    <a:pt x="0" y="1310"/>
                    <a:pt x="48" y="1439"/>
                  </a:cubicBezTo>
                  <a:cubicBezTo>
                    <a:pt x="133" y="1670"/>
                    <a:pt x="501" y="1847"/>
                    <a:pt x="660" y="2034"/>
                  </a:cubicBezTo>
                  <a:cubicBezTo>
                    <a:pt x="820" y="2224"/>
                    <a:pt x="1000" y="2496"/>
                    <a:pt x="1340" y="2826"/>
                  </a:cubicBezTo>
                  <a:cubicBezTo>
                    <a:pt x="1557" y="3037"/>
                    <a:pt x="1992" y="3300"/>
                    <a:pt x="2554" y="3300"/>
                  </a:cubicBezTo>
                  <a:cubicBezTo>
                    <a:pt x="2600" y="3300"/>
                    <a:pt x="2646" y="3299"/>
                    <a:pt x="2693" y="3295"/>
                  </a:cubicBezTo>
                  <a:cubicBezTo>
                    <a:pt x="3230" y="3254"/>
                    <a:pt x="4050" y="2938"/>
                    <a:pt x="3897" y="2524"/>
                  </a:cubicBezTo>
                  <a:cubicBezTo>
                    <a:pt x="3754" y="2126"/>
                    <a:pt x="3186" y="1790"/>
                    <a:pt x="2771" y="1484"/>
                  </a:cubicBezTo>
                  <a:cubicBezTo>
                    <a:pt x="2251" y="1099"/>
                    <a:pt x="1871" y="283"/>
                    <a:pt x="18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724;p28">
              <a:extLst>
                <a:ext uri="{FF2B5EF4-FFF2-40B4-BE49-F238E27FC236}">
                  <a16:creationId xmlns:a16="http://schemas.microsoft.com/office/drawing/2014/main" id="{C30D7298-AA5E-3154-0715-B7C4A44820EF}"/>
                </a:ext>
              </a:extLst>
            </p:cNvPr>
            <p:cNvSpPr/>
            <p:nvPr/>
          </p:nvSpPr>
          <p:spPr>
            <a:xfrm>
              <a:off x="2283418" y="4064584"/>
              <a:ext cx="127312" cy="99063"/>
            </a:xfrm>
            <a:custGeom>
              <a:avLst/>
              <a:gdLst/>
              <a:ahLst/>
              <a:cxnLst/>
              <a:rect l="l" t="t" r="r" b="b"/>
              <a:pathLst>
                <a:path w="2979" h="2318" extrusionOk="0">
                  <a:moveTo>
                    <a:pt x="1500" y="1"/>
                  </a:moveTo>
                  <a:lnTo>
                    <a:pt x="1500" y="191"/>
                  </a:lnTo>
                  <a:cubicBezTo>
                    <a:pt x="1503" y="337"/>
                    <a:pt x="850" y="453"/>
                    <a:pt x="656" y="480"/>
                  </a:cubicBezTo>
                  <a:cubicBezTo>
                    <a:pt x="590" y="489"/>
                    <a:pt x="524" y="493"/>
                    <a:pt x="463" y="493"/>
                  </a:cubicBezTo>
                  <a:cubicBezTo>
                    <a:pt x="250" y="493"/>
                    <a:pt x="74" y="444"/>
                    <a:pt x="0" y="375"/>
                  </a:cubicBezTo>
                  <a:lnTo>
                    <a:pt x="0" y="375"/>
                  </a:lnTo>
                  <a:cubicBezTo>
                    <a:pt x="0" y="375"/>
                    <a:pt x="449" y="1351"/>
                    <a:pt x="844" y="1765"/>
                  </a:cubicBezTo>
                  <a:cubicBezTo>
                    <a:pt x="1162" y="2098"/>
                    <a:pt x="1643" y="2317"/>
                    <a:pt x="2089" y="2317"/>
                  </a:cubicBezTo>
                  <a:cubicBezTo>
                    <a:pt x="2195" y="2317"/>
                    <a:pt x="2298" y="2305"/>
                    <a:pt x="2397" y="2279"/>
                  </a:cubicBezTo>
                  <a:cubicBezTo>
                    <a:pt x="2917" y="2143"/>
                    <a:pt x="2978" y="1915"/>
                    <a:pt x="2757" y="1711"/>
                  </a:cubicBezTo>
                  <a:cubicBezTo>
                    <a:pt x="2649" y="1633"/>
                    <a:pt x="2543" y="1558"/>
                    <a:pt x="2441" y="1484"/>
                  </a:cubicBezTo>
                  <a:cubicBezTo>
                    <a:pt x="1921" y="1099"/>
                    <a:pt x="1541" y="283"/>
                    <a:pt x="1500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63895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7"/>
          <p:cNvSpPr txBox="1">
            <a:spLocks noGrp="1"/>
          </p:cNvSpPr>
          <p:nvPr>
            <p:ph type="subTitle" idx="4294967295"/>
          </p:nvPr>
        </p:nvSpPr>
        <p:spPr>
          <a:xfrm>
            <a:off x="0" y="2603177"/>
            <a:ext cx="4901184" cy="260612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indent="-457189" algn="just">
              <a:buClr>
                <a:srgbClr val="258E6A"/>
              </a:buClr>
              <a:buSzPct val="80000"/>
              <a:buFontTx/>
              <a:buChar char="֍"/>
            </a:pPr>
            <a:r>
              <a:rPr lang="es-ES" sz="2667" b="1" dirty="0">
                <a:solidFill>
                  <a:schemeClr val="accent4">
                    <a:lumMod val="7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Asincrónico</a:t>
            </a:r>
            <a:r>
              <a:rPr lang="es-ES" sz="2667" dirty="0">
                <a:solidFill>
                  <a:srgbClr val="3747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: P</a:t>
            </a:r>
            <a:r>
              <a:rPr lang="es-MX" sz="2667" dirty="0">
                <a:solidFill>
                  <a:srgbClr val="3747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ermite a las personas trabajadoras </a:t>
            </a:r>
            <a:r>
              <a:rPr lang="es-MX" sz="2667" b="1" dirty="0">
                <a:solidFill>
                  <a:schemeClr val="accent5">
                    <a:lumMod val="7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organizar su aprendizaje de acuerdo </a:t>
            </a:r>
            <a:r>
              <a:rPr lang="es-MX" sz="2667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con </a:t>
            </a:r>
            <a:r>
              <a:rPr lang="es-MX" sz="2667" dirty="0">
                <a:solidFill>
                  <a:srgbClr val="3747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su disponibilidad de horario.</a:t>
            </a:r>
            <a:endParaRPr lang="es-ES" sz="2667" dirty="0">
              <a:solidFill>
                <a:srgbClr val="37474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74" name="Google Shape;495;p27"/>
          <p:cNvSpPr txBox="1">
            <a:spLocks noGrp="1"/>
          </p:cNvSpPr>
          <p:nvPr>
            <p:ph type="subTitle" idx="4294967295"/>
          </p:nvPr>
        </p:nvSpPr>
        <p:spPr>
          <a:xfrm>
            <a:off x="6862763" y="2603500"/>
            <a:ext cx="4612957" cy="307811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indent="-457189" algn="just">
              <a:buClr>
                <a:srgbClr val="258E6A"/>
              </a:buClr>
              <a:buSzPct val="80000"/>
              <a:buFontTx/>
              <a:buChar char="֍"/>
            </a:pPr>
            <a:r>
              <a:rPr lang="es-ES" sz="2667" b="1" dirty="0">
                <a:solidFill>
                  <a:schemeClr val="accent4">
                    <a:lumMod val="7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Accesible</a:t>
            </a:r>
            <a:r>
              <a:rPr lang="es-ES" sz="2667" dirty="0">
                <a:solidFill>
                  <a:srgbClr val="3747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: </a:t>
            </a:r>
            <a:r>
              <a:rPr lang="es-MX" sz="2667" dirty="0">
                <a:solidFill>
                  <a:srgbClr val="3747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Desde </a:t>
            </a:r>
            <a:r>
              <a:rPr lang="es-MX" sz="2667" b="1" dirty="0">
                <a:solidFill>
                  <a:schemeClr val="accent5">
                    <a:lumMod val="7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dispositivos móviles, como tabletas y celulares,</a:t>
            </a:r>
            <a:r>
              <a:rPr lang="es-MX" sz="2667" dirty="0">
                <a:solidFill>
                  <a:srgbClr val="3747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siempre que tengan conexión a internet.</a:t>
            </a:r>
            <a:endParaRPr lang="es-ES" sz="2667" dirty="0">
              <a:solidFill>
                <a:srgbClr val="37474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63" name="Imagen 6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383" y="1221004"/>
            <a:ext cx="1375549" cy="1382173"/>
          </a:xfrm>
          <a:prstGeom prst="rect">
            <a:avLst/>
          </a:prstGeom>
        </p:spPr>
      </p:pic>
      <p:pic>
        <p:nvPicPr>
          <p:cNvPr id="64" name="Imagen 6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261" y="1088025"/>
            <a:ext cx="1640232" cy="164812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7FC5BA1-078D-F58F-4BDB-B73D34C108CC}"/>
              </a:ext>
            </a:extLst>
          </p:cNvPr>
          <p:cNvSpPr txBox="1"/>
          <p:nvPr/>
        </p:nvSpPr>
        <p:spPr>
          <a:xfrm>
            <a:off x="2633382" y="5938487"/>
            <a:ext cx="9174305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>
              <a:buClr>
                <a:srgbClr val="258E6A"/>
              </a:buClr>
              <a:buSzPct val="80000"/>
              <a:buFontTx/>
              <a:buChar char="֍"/>
            </a:pPr>
            <a:r>
              <a:rPr lang="es-MX" sz="2667" b="1" dirty="0">
                <a:solidFill>
                  <a:schemeClr val="accent4">
                    <a:lumMod val="7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Dosis ExtraLight"/>
              </a:rPr>
              <a:t>Colaborativo</a:t>
            </a:r>
            <a:r>
              <a:rPr lang="es-MX" sz="2667" dirty="0">
                <a:solidFill>
                  <a:srgbClr val="1FA47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Dosis ExtraLight"/>
              </a:rPr>
              <a:t>: </a:t>
            </a:r>
            <a:r>
              <a:rPr lang="es-MX" sz="2667" dirty="0">
                <a:solidFill>
                  <a:srgbClr val="3747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Dosis ExtraLight"/>
              </a:rPr>
              <a:t>los cursos se pueden desarrollar en vinculación con empresas e instituciones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FB28C1A-DF6E-4297-8D21-98F61360C24F}"/>
              </a:ext>
            </a:extLst>
          </p:cNvPr>
          <p:cNvSpPr txBox="1"/>
          <p:nvPr/>
        </p:nvSpPr>
        <p:spPr>
          <a:xfrm>
            <a:off x="2717800" y="400019"/>
            <a:ext cx="9330265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s-MX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Staatliches"/>
              <a:buNone/>
              <a:defRPr sz="2600" b="0" i="0" u="none" strike="noStrike" cap="none">
                <a:solidFill>
                  <a:schemeClr val="accent4">
                    <a:lumMod val="75000"/>
                  </a:schemeClr>
                </a:solidFill>
                <a:latin typeface="Noto Sans ExtraBold" panose="020B0502040504020204" pitchFamily="34" charset="0"/>
                <a:ea typeface="Staatliches"/>
                <a:cs typeface="Staatliches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</a:defRPr>
            </a:lvl9pPr>
          </a:lstStyle>
          <a:p>
            <a:r>
              <a:rPr lang="es-ES" dirty="0"/>
              <a:t>CUALIDADES Y VENTAJAS</a:t>
            </a:r>
            <a:endParaRPr lang="es-MX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6" name="Google Shape;5156;p37"/>
          <p:cNvSpPr txBox="1">
            <a:spLocks noGrp="1"/>
          </p:cNvSpPr>
          <p:nvPr>
            <p:ph type="subTitle" idx="4294967295"/>
          </p:nvPr>
        </p:nvSpPr>
        <p:spPr>
          <a:xfrm>
            <a:off x="6096000" y="1314450"/>
            <a:ext cx="6096000" cy="123741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indent="0" algn="just">
              <a:buNone/>
            </a:pPr>
            <a:r>
              <a:rPr lang="es-ES" sz="1867" dirty="0">
                <a:solidFill>
                  <a:srgbClr val="3747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Las empresas pueden capacitar a todas las personas trabajadoras, o ellas pueden acceder por iniciativa propia, </a:t>
            </a:r>
            <a:r>
              <a:rPr lang="es-ES" sz="1867" b="1" dirty="0">
                <a:solidFill>
                  <a:srgbClr val="3747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sin costo</a:t>
            </a:r>
            <a:r>
              <a:rPr lang="es-ES" sz="1867" dirty="0">
                <a:solidFill>
                  <a:srgbClr val="3747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</a:t>
            </a:r>
          </a:p>
        </p:txBody>
      </p:sp>
      <p:sp>
        <p:nvSpPr>
          <p:cNvPr id="5157" name="Google Shape;5157;p37"/>
          <p:cNvSpPr txBox="1">
            <a:spLocks noGrp="1"/>
          </p:cNvSpPr>
          <p:nvPr>
            <p:ph type="subTitle" idx="4294967295"/>
          </p:nvPr>
        </p:nvSpPr>
        <p:spPr>
          <a:xfrm>
            <a:off x="6096001" y="854075"/>
            <a:ext cx="6096000" cy="669925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spAutoFit/>
          </a:bodyPr>
          <a:lstStyle/>
          <a:p>
            <a:pPr marL="0" indent="0">
              <a:buNone/>
            </a:pPr>
            <a:r>
              <a:rPr lang="en" sz="2400" b="1" dirty="0">
                <a:solidFill>
                  <a:srgbClr val="1FA47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UNIVERSAL Y PÚBLICO</a:t>
            </a:r>
            <a:endParaRPr sz="2400" b="1" dirty="0">
              <a:solidFill>
                <a:srgbClr val="1FA473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5158" name="Google Shape;5158;p37"/>
          <p:cNvSpPr txBox="1">
            <a:spLocks noGrp="1"/>
          </p:cNvSpPr>
          <p:nvPr>
            <p:ph type="subTitle" idx="4294967295"/>
          </p:nvPr>
        </p:nvSpPr>
        <p:spPr>
          <a:xfrm>
            <a:off x="6099175" y="5529263"/>
            <a:ext cx="6092825" cy="90646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indent="0" algn="just">
              <a:buNone/>
            </a:pPr>
            <a:r>
              <a:rPr lang="es-ES" sz="1867" dirty="0">
                <a:solidFill>
                  <a:srgbClr val="3747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Cualquier usuario puede acceder a la totalidad de los cursos ofertados, uno a la vez.</a:t>
            </a:r>
          </a:p>
        </p:txBody>
      </p:sp>
      <p:sp>
        <p:nvSpPr>
          <p:cNvPr id="5159" name="Google Shape;5159;p37"/>
          <p:cNvSpPr txBox="1">
            <a:spLocks noGrp="1"/>
          </p:cNvSpPr>
          <p:nvPr>
            <p:ph type="subTitle" idx="4294967295"/>
          </p:nvPr>
        </p:nvSpPr>
        <p:spPr>
          <a:xfrm>
            <a:off x="6096000" y="4940300"/>
            <a:ext cx="6096000" cy="671513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spAutoFit/>
          </a:bodyPr>
          <a:lstStyle/>
          <a:p>
            <a:pPr marL="0" indent="0">
              <a:buNone/>
            </a:pPr>
            <a:r>
              <a:rPr lang="es-ES" sz="2400" b="1" dirty="0">
                <a:solidFill>
                  <a:srgbClr val="1FA47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ILIMITADO</a:t>
            </a:r>
            <a:endParaRPr sz="2400" b="1" dirty="0">
              <a:solidFill>
                <a:srgbClr val="1FA473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5160" name="Google Shape;5160;p37"/>
          <p:cNvSpPr txBox="1">
            <a:spLocks noGrp="1"/>
          </p:cNvSpPr>
          <p:nvPr>
            <p:ph type="subTitle" idx="4294967295"/>
          </p:nvPr>
        </p:nvSpPr>
        <p:spPr>
          <a:xfrm>
            <a:off x="6096000" y="3306763"/>
            <a:ext cx="6096000" cy="15684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indent="0" algn="just">
              <a:buNone/>
            </a:pPr>
            <a:r>
              <a:rPr lang="es-ES" sz="1867" dirty="0">
                <a:solidFill>
                  <a:srgbClr val="3747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Se genera una constancia de acreditación al </a:t>
            </a:r>
            <a:r>
              <a:rPr lang="es-ES" sz="1867" b="1" dirty="0">
                <a:solidFill>
                  <a:srgbClr val="3747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aprobar</a:t>
            </a:r>
            <a:r>
              <a:rPr lang="es-ES" sz="1867" dirty="0">
                <a:solidFill>
                  <a:srgbClr val="3747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un curso. Señala horas de instrucción y calificación final; incluye folio y código QR para autentificación en línea.</a:t>
            </a:r>
          </a:p>
        </p:txBody>
      </p:sp>
      <p:sp>
        <p:nvSpPr>
          <p:cNvPr id="5161" name="Google Shape;5161;p37"/>
          <p:cNvSpPr txBox="1">
            <a:spLocks noGrp="1"/>
          </p:cNvSpPr>
          <p:nvPr>
            <p:ph type="subTitle" idx="4294967295"/>
          </p:nvPr>
        </p:nvSpPr>
        <p:spPr>
          <a:xfrm>
            <a:off x="6096000" y="2840038"/>
            <a:ext cx="6096000" cy="669925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spAutoFit/>
          </a:bodyPr>
          <a:lstStyle/>
          <a:p>
            <a:pPr marL="0" indent="0">
              <a:buNone/>
            </a:pPr>
            <a:r>
              <a:rPr lang="es-MX" sz="2400" b="1" dirty="0">
                <a:solidFill>
                  <a:srgbClr val="1FA47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CONSTANCIA DE ACREDITACIÓN</a:t>
            </a:r>
            <a:endParaRPr sz="2400" b="1" dirty="0">
              <a:solidFill>
                <a:srgbClr val="1FA473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641" y="5239409"/>
            <a:ext cx="783979" cy="78775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526" y="3025635"/>
            <a:ext cx="696044" cy="69939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367" y="942704"/>
            <a:ext cx="797311" cy="801149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464769" y="1505593"/>
            <a:ext cx="4518387" cy="4201792"/>
            <a:chOff x="823745" y="1272674"/>
            <a:chExt cx="3068039" cy="2853068"/>
          </a:xfrm>
        </p:grpSpPr>
        <p:sp>
          <p:nvSpPr>
            <p:cNvPr id="202" name="Google Shape;5050;p37"/>
            <p:cNvSpPr/>
            <p:nvPr/>
          </p:nvSpPr>
          <p:spPr>
            <a:xfrm rot="856398">
              <a:off x="2951807" y="3564741"/>
              <a:ext cx="679165" cy="298335"/>
            </a:xfrm>
            <a:prstGeom prst="flowChartConnector">
              <a:avLst/>
            </a:prstGeom>
            <a:solidFill>
              <a:srgbClr val="000000">
                <a:alpha val="3213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/>
              <a:endParaRPr sz="2400"/>
            </a:p>
          </p:txBody>
        </p:sp>
        <p:grpSp>
          <p:nvGrpSpPr>
            <p:cNvPr id="4" name="Grupo 3"/>
            <p:cNvGrpSpPr/>
            <p:nvPr/>
          </p:nvGrpSpPr>
          <p:grpSpPr>
            <a:xfrm>
              <a:off x="823745" y="1272674"/>
              <a:ext cx="3068039" cy="2853068"/>
              <a:chOff x="682782" y="1565017"/>
              <a:chExt cx="3205155" cy="2980576"/>
            </a:xfrm>
          </p:grpSpPr>
          <p:sp>
            <p:nvSpPr>
              <p:cNvPr id="154" name="Google Shape;5093;p37"/>
              <p:cNvSpPr/>
              <p:nvPr/>
            </p:nvSpPr>
            <p:spPr>
              <a:xfrm>
                <a:off x="3733977" y="1565017"/>
                <a:ext cx="153960" cy="89201"/>
              </a:xfrm>
              <a:custGeom>
                <a:avLst/>
                <a:gdLst/>
                <a:ahLst/>
                <a:cxnLst/>
                <a:rect l="l" t="t" r="r" b="b"/>
                <a:pathLst>
                  <a:path w="4888" h="2832" extrusionOk="0">
                    <a:moveTo>
                      <a:pt x="1" y="1"/>
                    </a:moveTo>
                    <a:lnTo>
                      <a:pt x="4887" y="2832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/>
                <a:endParaRPr sz="2400"/>
              </a:p>
            </p:txBody>
          </p:sp>
          <p:sp>
            <p:nvSpPr>
              <p:cNvPr id="156" name="Google Shape;5095;p37"/>
              <p:cNvSpPr/>
              <p:nvPr/>
            </p:nvSpPr>
            <p:spPr>
              <a:xfrm>
                <a:off x="3478030" y="2144849"/>
                <a:ext cx="53987" cy="21009"/>
              </a:xfrm>
              <a:custGeom>
                <a:avLst/>
                <a:gdLst/>
                <a:ahLst/>
                <a:cxnLst/>
                <a:rect l="l" t="t" r="r" b="b"/>
                <a:pathLst>
                  <a:path w="1714" h="667" extrusionOk="0">
                    <a:moveTo>
                      <a:pt x="1713" y="128"/>
                    </a:moveTo>
                    <a:cubicBezTo>
                      <a:pt x="1621" y="156"/>
                      <a:pt x="1531" y="180"/>
                      <a:pt x="1444" y="200"/>
                    </a:cubicBezTo>
                    <a:lnTo>
                      <a:pt x="1165" y="666"/>
                    </a:lnTo>
                    <a:lnTo>
                      <a:pt x="1165" y="666"/>
                    </a:lnTo>
                    <a:lnTo>
                      <a:pt x="1444" y="200"/>
                    </a:lnTo>
                    <a:cubicBezTo>
                      <a:pt x="1531" y="180"/>
                      <a:pt x="1621" y="156"/>
                      <a:pt x="1713" y="128"/>
                    </a:cubicBezTo>
                    <a:close/>
                    <a:moveTo>
                      <a:pt x="0" y="1"/>
                    </a:moveTo>
                    <a:lnTo>
                      <a:pt x="0" y="1"/>
                    </a:lnTo>
                    <a:lnTo>
                      <a:pt x="4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22D3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/>
                <a:endParaRPr sz="2400"/>
              </a:p>
            </p:txBody>
          </p:sp>
          <p:sp>
            <p:nvSpPr>
              <p:cNvPr id="158" name="Google Shape;5097;p37"/>
              <p:cNvSpPr/>
              <p:nvPr/>
            </p:nvSpPr>
            <p:spPr>
              <a:xfrm>
                <a:off x="3551009" y="1898195"/>
                <a:ext cx="25104" cy="9922"/>
              </a:xfrm>
              <a:custGeom>
                <a:avLst/>
                <a:gdLst/>
                <a:ahLst/>
                <a:cxnLst/>
                <a:rect l="l" t="t" r="r" b="b"/>
                <a:pathLst>
                  <a:path w="797" h="315" extrusionOk="0">
                    <a:moveTo>
                      <a:pt x="796" y="1"/>
                    </a:moveTo>
                    <a:cubicBezTo>
                      <a:pt x="545" y="63"/>
                      <a:pt x="276" y="166"/>
                      <a:pt x="0" y="315"/>
                    </a:cubicBezTo>
                    <a:cubicBezTo>
                      <a:pt x="276" y="166"/>
                      <a:pt x="545" y="63"/>
                      <a:pt x="79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/>
                <a:endParaRPr sz="2400"/>
              </a:p>
            </p:txBody>
          </p:sp>
          <p:sp>
            <p:nvSpPr>
              <p:cNvPr id="159" name="Google Shape;5098;p37"/>
              <p:cNvSpPr/>
              <p:nvPr/>
            </p:nvSpPr>
            <p:spPr>
              <a:xfrm>
                <a:off x="3617468" y="1902667"/>
                <a:ext cx="40632" cy="31214"/>
              </a:xfrm>
              <a:custGeom>
                <a:avLst/>
                <a:gdLst/>
                <a:ahLst/>
                <a:cxnLst/>
                <a:rect l="l" t="t" r="r" b="b"/>
                <a:pathLst>
                  <a:path w="1290" h="991" extrusionOk="0">
                    <a:moveTo>
                      <a:pt x="14" y="7"/>
                    </a:moveTo>
                    <a:lnTo>
                      <a:pt x="14" y="7"/>
                    </a:lnTo>
                    <a:lnTo>
                      <a:pt x="14" y="7"/>
                    </a:lnTo>
                    <a:lnTo>
                      <a:pt x="1290" y="745"/>
                    </a:lnTo>
                    <a:lnTo>
                      <a:pt x="1142" y="990"/>
                    </a:lnTo>
                    <a:lnTo>
                      <a:pt x="1290" y="745"/>
                    </a:lnTo>
                    <a:lnTo>
                      <a:pt x="14" y="7"/>
                    </a:lnTo>
                    <a:close/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D848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/>
                <a:endParaRPr sz="2400"/>
              </a:p>
            </p:txBody>
          </p:sp>
          <p:sp>
            <p:nvSpPr>
              <p:cNvPr id="160" name="Google Shape;5099;p37"/>
              <p:cNvSpPr/>
              <p:nvPr/>
            </p:nvSpPr>
            <p:spPr>
              <a:xfrm>
                <a:off x="3491259" y="1909943"/>
                <a:ext cx="56381" cy="53262"/>
              </a:xfrm>
              <a:custGeom>
                <a:avLst/>
                <a:gdLst/>
                <a:ahLst/>
                <a:cxnLst/>
                <a:rect l="l" t="t" r="r" b="b"/>
                <a:pathLst>
                  <a:path w="1790" h="1691" extrusionOk="0">
                    <a:moveTo>
                      <a:pt x="1790" y="0"/>
                    </a:moveTo>
                    <a:lnTo>
                      <a:pt x="1790" y="0"/>
                    </a:lnTo>
                    <a:cubicBezTo>
                      <a:pt x="1124" y="387"/>
                      <a:pt x="507" y="987"/>
                      <a:pt x="1" y="1690"/>
                    </a:cubicBezTo>
                    <a:cubicBezTo>
                      <a:pt x="507" y="987"/>
                      <a:pt x="1124" y="390"/>
                      <a:pt x="179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/>
                <a:endParaRPr sz="2400"/>
              </a:p>
            </p:txBody>
          </p:sp>
          <p:sp>
            <p:nvSpPr>
              <p:cNvPr id="161" name="Google Shape;5100;p37"/>
              <p:cNvSpPr/>
              <p:nvPr/>
            </p:nvSpPr>
            <p:spPr>
              <a:xfrm>
                <a:off x="3634067" y="1944905"/>
                <a:ext cx="16536" cy="96918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077" extrusionOk="0">
                    <a:moveTo>
                      <a:pt x="435" y="1"/>
                    </a:moveTo>
                    <a:cubicBezTo>
                      <a:pt x="491" y="232"/>
                      <a:pt x="524" y="483"/>
                      <a:pt x="524" y="766"/>
                    </a:cubicBezTo>
                    <a:cubicBezTo>
                      <a:pt x="524" y="1508"/>
                      <a:pt x="332" y="2311"/>
                      <a:pt x="1" y="3077"/>
                    </a:cubicBezTo>
                    <a:cubicBezTo>
                      <a:pt x="332" y="2311"/>
                      <a:pt x="524" y="1508"/>
                      <a:pt x="524" y="766"/>
                    </a:cubicBezTo>
                    <a:cubicBezTo>
                      <a:pt x="524" y="483"/>
                      <a:pt x="491" y="232"/>
                      <a:pt x="435" y="1"/>
                    </a:cubicBezTo>
                    <a:close/>
                  </a:path>
                </a:pathLst>
              </a:custGeom>
              <a:solidFill>
                <a:srgbClr val="7D848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/>
                <a:endParaRPr sz="2400"/>
              </a:p>
            </p:txBody>
          </p:sp>
          <p:sp>
            <p:nvSpPr>
              <p:cNvPr id="169" name="Google Shape;5105;p37"/>
              <p:cNvSpPr/>
              <p:nvPr/>
            </p:nvSpPr>
            <p:spPr>
              <a:xfrm>
                <a:off x="2958464" y="2009634"/>
                <a:ext cx="347984" cy="517724"/>
              </a:xfrm>
              <a:custGeom>
                <a:avLst/>
                <a:gdLst/>
                <a:ahLst/>
                <a:cxnLst/>
                <a:rect l="l" t="t" r="r" b="b"/>
                <a:pathLst>
                  <a:path w="11048" h="16437" extrusionOk="0">
                    <a:moveTo>
                      <a:pt x="939" y="1"/>
                    </a:moveTo>
                    <a:cubicBezTo>
                      <a:pt x="632" y="1"/>
                      <a:pt x="318" y="21"/>
                      <a:pt x="0" y="59"/>
                    </a:cubicBezTo>
                    <a:cubicBezTo>
                      <a:pt x="301" y="783"/>
                      <a:pt x="525" y="1600"/>
                      <a:pt x="659" y="2496"/>
                    </a:cubicBezTo>
                    <a:lnTo>
                      <a:pt x="2211" y="6093"/>
                    </a:lnTo>
                    <a:cubicBezTo>
                      <a:pt x="2252" y="6072"/>
                      <a:pt x="2294" y="6066"/>
                      <a:pt x="2328" y="6066"/>
                    </a:cubicBezTo>
                    <a:cubicBezTo>
                      <a:pt x="2370" y="6066"/>
                      <a:pt x="2404" y="6075"/>
                      <a:pt x="2435" y="6093"/>
                    </a:cubicBezTo>
                    <a:lnTo>
                      <a:pt x="2435" y="6100"/>
                    </a:lnTo>
                    <a:lnTo>
                      <a:pt x="2538" y="9621"/>
                    </a:lnTo>
                    <a:cubicBezTo>
                      <a:pt x="2538" y="9820"/>
                      <a:pt x="2408" y="10072"/>
                      <a:pt x="2246" y="10186"/>
                    </a:cubicBezTo>
                    <a:lnTo>
                      <a:pt x="2193" y="10348"/>
                    </a:lnTo>
                    <a:cubicBezTo>
                      <a:pt x="2759" y="11265"/>
                      <a:pt x="3480" y="11982"/>
                      <a:pt x="4328" y="12479"/>
                    </a:cubicBezTo>
                    <a:lnTo>
                      <a:pt x="11048" y="16437"/>
                    </a:lnTo>
                    <a:cubicBezTo>
                      <a:pt x="9935" y="15748"/>
                      <a:pt x="9052" y="14672"/>
                      <a:pt x="8466" y="13254"/>
                    </a:cubicBezTo>
                    <a:cubicBezTo>
                      <a:pt x="8027" y="12210"/>
                      <a:pt x="7755" y="10975"/>
                      <a:pt x="7676" y="9572"/>
                    </a:cubicBezTo>
                    <a:cubicBezTo>
                      <a:pt x="7659" y="9279"/>
                      <a:pt x="7648" y="8979"/>
                      <a:pt x="7648" y="8669"/>
                    </a:cubicBezTo>
                    <a:cubicBezTo>
                      <a:pt x="7648" y="6610"/>
                      <a:pt x="7266" y="4880"/>
                      <a:pt x="6576" y="3514"/>
                    </a:cubicBezTo>
                    <a:cubicBezTo>
                      <a:pt x="6324" y="3018"/>
                      <a:pt x="6031" y="2569"/>
                      <a:pt x="5704" y="2173"/>
                    </a:cubicBezTo>
                    <a:cubicBezTo>
                      <a:pt x="5259" y="1642"/>
                      <a:pt x="4749" y="1201"/>
                      <a:pt x="4184" y="862"/>
                    </a:cubicBezTo>
                    <a:lnTo>
                      <a:pt x="3966" y="735"/>
                    </a:lnTo>
                    <a:cubicBezTo>
                      <a:pt x="3956" y="731"/>
                      <a:pt x="3949" y="725"/>
                      <a:pt x="3942" y="721"/>
                    </a:cubicBezTo>
                    <a:cubicBezTo>
                      <a:pt x="3056" y="249"/>
                      <a:pt x="2045" y="1"/>
                      <a:pt x="93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/>
                <a:endParaRPr sz="2400"/>
              </a:p>
            </p:txBody>
          </p:sp>
          <p:sp>
            <p:nvSpPr>
              <p:cNvPr id="5055" name="Google Shape;5055;p37"/>
              <p:cNvSpPr/>
              <p:nvPr/>
            </p:nvSpPr>
            <p:spPr>
              <a:xfrm>
                <a:off x="3525224" y="3981690"/>
                <a:ext cx="177520" cy="89390"/>
              </a:xfrm>
              <a:custGeom>
                <a:avLst/>
                <a:gdLst/>
                <a:ahLst/>
                <a:cxnLst/>
                <a:rect l="l" t="t" r="r" b="b"/>
                <a:pathLst>
                  <a:path w="5636" h="2838" extrusionOk="0">
                    <a:moveTo>
                      <a:pt x="5635" y="0"/>
                    </a:moveTo>
                    <a:cubicBezTo>
                      <a:pt x="5397" y="59"/>
                      <a:pt x="5156" y="76"/>
                      <a:pt x="4915" y="114"/>
                    </a:cubicBezTo>
                    <a:cubicBezTo>
                      <a:pt x="5156" y="100"/>
                      <a:pt x="5400" y="59"/>
                      <a:pt x="5635" y="0"/>
                    </a:cubicBezTo>
                    <a:close/>
                    <a:moveTo>
                      <a:pt x="136" y="1745"/>
                    </a:moveTo>
                    <a:cubicBezTo>
                      <a:pt x="142" y="2031"/>
                      <a:pt x="1" y="2472"/>
                      <a:pt x="146" y="2728"/>
                    </a:cubicBezTo>
                    <a:cubicBezTo>
                      <a:pt x="36" y="2414"/>
                      <a:pt x="153" y="2076"/>
                      <a:pt x="136" y="1745"/>
                    </a:cubicBezTo>
                    <a:close/>
                    <a:moveTo>
                      <a:pt x="153" y="2741"/>
                    </a:moveTo>
                    <a:lnTo>
                      <a:pt x="153" y="2741"/>
                    </a:lnTo>
                    <a:cubicBezTo>
                      <a:pt x="170" y="2766"/>
                      <a:pt x="187" y="2790"/>
                      <a:pt x="208" y="2811"/>
                    </a:cubicBezTo>
                    <a:cubicBezTo>
                      <a:pt x="222" y="2820"/>
                      <a:pt x="232" y="2828"/>
                      <a:pt x="246" y="2838"/>
                    </a:cubicBezTo>
                    <a:cubicBezTo>
                      <a:pt x="215" y="2803"/>
                      <a:pt x="174" y="2762"/>
                      <a:pt x="153" y="2741"/>
                    </a:cubicBezTo>
                    <a:close/>
                  </a:path>
                </a:pathLst>
              </a:custGeom>
              <a:solidFill>
                <a:srgbClr val="F0F1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/>
                <a:endParaRPr sz="2400"/>
              </a:p>
            </p:txBody>
          </p:sp>
          <p:sp>
            <p:nvSpPr>
              <p:cNvPr id="5057" name="Google Shape;5057;p37"/>
              <p:cNvSpPr/>
              <p:nvPr/>
            </p:nvSpPr>
            <p:spPr>
              <a:xfrm>
                <a:off x="3580501" y="3900837"/>
                <a:ext cx="118210" cy="32001"/>
              </a:xfrm>
              <a:custGeom>
                <a:avLst/>
                <a:gdLst/>
                <a:ahLst/>
                <a:cxnLst/>
                <a:rect l="l" t="t" r="r" b="b"/>
                <a:pathLst>
                  <a:path w="3753" h="1016" extrusionOk="0">
                    <a:moveTo>
                      <a:pt x="1084" y="0"/>
                    </a:moveTo>
                    <a:cubicBezTo>
                      <a:pt x="768" y="0"/>
                      <a:pt x="430" y="33"/>
                      <a:pt x="70" y="112"/>
                    </a:cubicBezTo>
                    <a:cubicBezTo>
                      <a:pt x="29" y="123"/>
                      <a:pt x="1" y="164"/>
                      <a:pt x="12" y="209"/>
                    </a:cubicBezTo>
                    <a:cubicBezTo>
                      <a:pt x="17" y="244"/>
                      <a:pt x="51" y="270"/>
                      <a:pt x="87" y="270"/>
                    </a:cubicBezTo>
                    <a:cubicBezTo>
                      <a:pt x="93" y="270"/>
                      <a:pt x="99" y="269"/>
                      <a:pt x="104" y="268"/>
                    </a:cubicBezTo>
                    <a:cubicBezTo>
                      <a:pt x="453" y="191"/>
                      <a:pt x="781" y="159"/>
                      <a:pt x="1086" y="159"/>
                    </a:cubicBezTo>
                    <a:cubicBezTo>
                      <a:pt x="2639" y="159"/>
                      <a:pt x="3603" y="986"/>
                      <a:pt x="3615" y="995"/>
                    </a:cubicBezTo>
                    <a:cubicBezTo>
                      <a:pt x="3625" y="1005"/>
                      <a:pt x="3642" y="1012"/>
                      <a:pt x="3656" y="1016"/>
                    </a:cubicBezTo>
                    <a:cubicBezTo>
                      <a:pt x="3680" y="1016"/>
                      <a:pt x="3707" y="1009"/>
                      <a:pt x="3725" y="988"/>
                    </a:cubicBezTo>
                    <a:cubicBezTo>
                      <a:pt x="3753" y="954"/>
                      <a:pt x="3749" y="906"/>
                      <a:pt x="3718" y="877"/>
                    </a:cubicBezTo>
                    <a:cubicBezTo>
                      <a:pt x="3706" y="866"/>
                      <a:pt x="2701" y="0"/>
                      <a:pt x="10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/>
                <a:endParaRPr sz="2400"/>
              </a:p>
            </p:txBody>
          </p:sp>
          <p:sp>
            <p:nvSpPr>
              <p:cNvPr id="5058" name="Google Shape;5058;p37"/>
              <p:cNvSpPr/>
              <p:nvPr/>
            </p:nvSpPr>
            <p:spPr>
              <a:xfrm>
                <a:off x="1232630" y="3682467"/>
                <a:ext cx="1330454" cy="863126"/>
              </a:xfrm>
              <a:custGeom>
                <a:avLst/>
                <a:gdLst/>
                <a:ahLst/>
                <a:cxnLst/>
                <a:rect l="l" t="t" r="r" b="b"/>
                <a:pathLst>
                  <a:path w="42240" h="27403" extrusionOk="0">
                    <a:moveTo>
                      <a:pt x="41434" y="0"/>
                    </a:moveTo>
                    <a:cubicBezTo>
                      <a:pt x="41405" y="0"/>
                      <a:pt x="41376" y="1"/>
                      <a:pt x="41346" y="4"/>
                    </a:cubicBezTo>
                    <a:lnTo>
                      <a:pt x="18372" y="2345"/>
                    </a:lnTo>
                    <a:cubicBezTo>
                      <a:pt x="18151" y="2366"/>
                      <a:pt x="17948" y="2470"/>
                      <a:pt x="17796" y="2621"/>
                    </a:cubicBezTo>
                    <a:lnTo>
                      <a:pt x="17792" y="2621"/>
                    </a:lnTo>
                    <a:cubicBezTo>
                      <a:pt x="17603" y="2804"/>
                      <a:pt x="17482" y="3063"/>
                      <a:pt x="17482" y="3335"/>
                    </a:cubicBezTo>
                    <a:lnTo>
                      <a:pt x="17482" y="4907"/>
                    </a:lnTo>
                    <a:cubicBezTo>
                      <a:pt x="17482" y="5401"/>
                      <a:pt x="17827" y="6004"/>
                      <a:pt x="18258" y="6249"/>
                    </a:cubicBezTo>
                    <a:lnTo>
                      <a:pt x="20396" y="7483"/>
                    </a:lnTo>
                    <a:lnTo>
                      <a:pt x="780" y="18807"/>
                    </a:lnTo>
                    <a:cubicBezTo>
                      <a:pt x="563" y="18927"/>
                      <a:pt x="370" y="19141"/>
                      <a:pt x="225" y="19386"/>
                    </a:cubicBezTo>
                    <a:cubicBezTo>
                      <a:pt x="83" y="19631"/>
                      <a:pt x="1" y="19903"/>
                      <a:pt x="1" y="20151"/>
                    </a:cubicBezTo>
                    <a:lnTo>
                      <a:pt x="1" y="21720"/>
                    </a:lnTo>
                    <a:cubicBezTo>
                      <a:pt x="1" y="22217"/>
                      <a:pt x="349" y="22817"/>
                      <a:pt x="780" y="23065"/>
                    </a:cubicBezTo>
                    <a:lnTo>
                      <a:pt x="7972" y="27219"/>
                    </a:lnTo>
                    <a:cubicBezTo>
                      <a:pt x="8187" y="27343"/>
                      <a:pt x="8459" y="27402"/>
                      <a:pt x="8742" y="27402"/>
                    </a:cubicBezTo>
                    <a:cubicBezTo>
                      <a:pt x="9021" y="27402"/>
                      <a:pt x="9304" y="27337"/>
                      <a:pt x="9514" y="27216"/>
                    </a:cubicBezTo>
                    <a:lnTo>
                      <a:pt x="32043" y="14206"/>
                    </a:lnTo>
                    <a:lnTo>
                      <a:pt x="37094" y="17123"/>
                    </a:lnTo>
                    <a:cubicBezTo>
                      <a:pt x="37223" y="17198"/>
                      <a:pt x="37355" y="17233"/>
                      <a:pt x="37481" y="17233"/>
                    </a:cubicBezTo>
                    <a:cubicBezTo>
                      <a:pt x="37624" y="17233"/>
                      <a:pt x="37758" y="17187"/>
                      <a:pt x="37871" y="17103"/>
                    </a:cubicBezTo>
                    <a:cubicBezTo>
                      <a:pt x="37987" y="17017"/>
                      <a:pt x="38081" y="16883"/>
                      <a:pt x="38132" y="16717"/>
                    </a:cubicBezTo>
                    <a:lnTo>
                      <a:pt x="41983" y="4128"/>
                    </a:lnTo>
                    <a:cubicBezTo>
                      <a:pt x="42122" y="3652"/>
                      <a:pt x="42239" y="2873"/>
                      <a:pt x="42239" y="2384"/>
                    </a:cubicBezTo>
                    <a:lnTo>
                      <a:pt x="42239" y="811"/>
                    </a:lnTo>
                    <a:cubicBezTo>
                      <a:pt x="42239" y="639"/>
                      <a:pt x="42190" y="484"/>
                      <a:pt x="42104" y="356"/>
                    </a:cubicBezTo>
                    <a:cubicBezTo>
                      <a:pt x="41964" y="137"/>
                      <a:pt x="41718" y="0"/>
                      <a:pt x="41434" y="0"/>
                    </a:cubicBezTo>
                    <a:close/>
                  </a:path>
                </a:pathLst>
              </a:custGeom>
              <a:solidFill>
                <a:srgbClr val="AE9F8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/>
                <a:endParaRPr sz="2400"/>
              </a:p>
            </p:txBody>
          </p:sp>
          <p:sp>
            <p:nvSpPr>
              <p:cNvPr id="5059" name="Google Shape;5059;p37"/>
              <p:cNvSpPr/>
              <p:nvPr/>
            </p:nvSpPr>
            <p:spPr>
              <a:xfrm>
                <a:off x="1783140" y="3768265"/>
                <a:ext cx="91910" cy="149897"/>
              </a:xfrm>
              <a:custGeom>
                <a:avLst/>
                <a:gdLst/>
                <a:ahLst/>
                <a:cxnLst/>
                <a:rect l="l" t="t" r="r" b="b"/>
                <a:pathLst>
                  <a:path w="2918" h="4759" extrusionOk="0">
                    <a:moveTo>
                      <a:pt x="218" y="0"/>
                    </a:moveTo>
                    <a:cubicBezTo>
                      <a:pt x="84" y="173"/>
                      <a:pt x="1" y="387"/>
                      <a:pt x="1" y="611"/>
                    </a:cubicBezTo>
                    <a:lnTo>
                      <a:pt x="1" y="2180"/>
                    </a:lnTo>
                    <a:cubicBezTo>
                      <a:pt x="1" y="2677"/>
                      <a:pt x="349" y="3280"/>
                      <a:pt x="780" y="3525"/>
                    </a:cubicBezTo>
                    <a:cubicBezTo>
                      <a:pt x="349" y="3280"/>
                      <a:pt x="4" y="2677"/>
                      <a:pt x="4" y="2183"/>
                    </a:cubicBezTo>
                    <a:lnTo>
                      <a:pt x="4" y="611"/>
                    </a:lnTo>
                    <a:cubicBezTo>
                      <a:pt x="4" y="387"/>
                      <a:pt x="87" y="173"/>
                      <a:pt x="218" y="0"/>
                    </a:cubicBezTo>
                    <a:close/>
                    <a:moveTo>
                      <a:pt x="780" y="3525"/>
                    </a:moveTo>
                    <a:lnTo>
                      <a:pt x="2914" y="4759"/>
                    </a:lnTo>
                    <a:lnTo>
                      <a:pt x="2918" y="4759"/>
                    </a:lnTo>
                    <a:lnTo>
                      <a:pt x="780" y="3525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/>
                <a:endParaRPr sz="2400"/>
              </a:p>
            </p:txBody>
          </p:sp>
          <p:sp>
            <p:nvSpPr>
              <p:cNvPr id="5060" name="Google Shape;5060;p37"/>
              <p:cNvSpPr/>
              <p:nvPr/>
            </p:nvSpPr>
            <p:spPr>
              <a:xfrm>
                <a:off x="1783266" y="3765021"/>
                <a:ext cx="183473" cy="153141"/>
              </a:xfrm>
              <a:custGeom>
                <a:avLst/>
                <a:gdLst/>
                <a:ahLst/>
                <a:cxnLst/>
                <a:rect l="l" t="t" r="r" b="b"/>
                <a:pathLst>
                  <a:path w="5825" h="4862" extrusionOk="0">
                    <a:moveTo>
                      <a:pt x="310" y="0"/>
                    </a:moveTo>
                    <a:cubicBezTo>
                      <a:pt x="276" y="31"/>
                      <a:pt x="245" y="70"/>
                      <a:pt x="214" y="103"/>
                    </a:cubicBezTo>
                    <a:cubicBezTo>
                      <a:pt x="83" y="276"/>
                      <a:pt x="0" y="490"/>
                      <a:pt x="0" y="714"/>
                    </a:cubicBezTo>
                    <a:lnTo>
                      <a:pt x="0" y="2286"/>
                    </a:lnTo>
                    <a:cubicBezTo>
                      <a:pt x="0" y="2780"/>
                      <a:pt x="345" y="3383"/>
                      <a:pt x="776" y="3628"/>
                    </a:cubicBezTo>
                    <a:lnTo>
                      <a:pt x="2914" y="4862"/>
                    </a:lnTo>
                    <a:lnTo>
                      <a:pt x="5824" y="3179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/>
                <a:endParaRPr sz="2400"/>
              </a:p>
            </p:txBody>
          </p:sp>
          <p:sp>
            <p:nvSpPr>
              <p:cNvPr id="5061" name="Google Shape;5061;p37"/>
              <p:cNvSpPr/>
              <p:nvPr/>
            </p:nvSpPr>
            <p:spPr>
              <a:xfrm>
                <a:off x="2241898" y="4129916"/>
                <a:ext cx="182780" cy="95406"/>
              </a:xfrm>
              <a:custGeom>
                <a:avLst/>
                <a:gdLst/>
                <a:ahLst/>
                <a:cxnLst/>
                <a:rect l="l" t="t" r="r" b="b"/>
                <a:pathLst>
                  <a:path w="5803" h="3029" extrusionOk="0">
                    <a:moveTo>
                      <a:pt x="0" y="0"/>
                    </a:moveTo>
                    <a:lnTo>
                      <a:pt x="0" y="5"/>
                    </a:lnTo>
                    <a:lnTo>
                      <a:pt x="3851" y="2225"/>
                    </a:lnTo>
                    <a:lnTo>
                      <a:pt x="0" y="0"/>
                    </a:lnTo>
                    <a:close/>
                    <a:moveTo>
                      <a:pt x="5305" y="3015"/>
                    </a:moveTo>
                    <a:cubicBezTo>
                      <a:pt x="5353" y="3025"/>
                      <a:pt x="5397" y="3028"/>
                      <a:pt x="5438" y="3028"/>
                    </a:cubicBezTo>
                    <a:cubicBezTo>
                      <a:pt x="5438" y="3028"/>
                      <a:pt x="5439" y="3028"/>
                      <a:pt x="5439" y="3028"/>
                    </a:cubicBezTo>
                    <a:lnTo>
                      <a:pt x="5439" y="3028"/>
                    </a:lnTo>
                    <a:cubicBezTo>
                      <a:pt x="5396" y="3028"/>
                      <a:pt x="5352" y="3025"/>
                      <a:pt x="5305" y="3015"/>
                    </a:cubicBezTo>
                    <a:close/>
                    <a:moveTo>
                      <a:pt x="5802" y="2914"/>
                    </a:moveTo>
                    <a:cubicBezTo>
                      <a:pt x="5696" y="2988"/>
                      <a:pt x="5574" y="3028"/>
                      <a:pt x="5439" y="3028"/>
                    </a:cubicBezTo>
                    <a:lnTo>
                      <a:pt x="5439" y="3028"/>
                    </a:lnTo>
                    <a:cubicBezTo>
                      <a:pt x="5440" y="3028"/>
                      <a:pt x="5440" y="3028"/>
                      <a:pt x="5441" y="3028"/>
                    </a:cubicBezTo>
                    <a:cubicBezTo>
                      <a:pt x="5573" y="3028"/>
                      <a:pt x="5696" y="2988"/>
                      <a:pt x="5802" y="2914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/>
                <a:endParaRPr sz="2400"/>
              </a:p>
            </p:txBody>
          </p:sp>
          <p:sp>
            <p:nvSpPr>
              <p:cNvPr id="5062" name="Google Shape;5062;p37"/>
              <p:cNvSpPr/>
              <p:nvPr/>
            </p:nvSpPr>
            <p:spPr>
              <a:xfrm>
                <a:off x="2241898" y="4024023"/>
                <a:ext cx="183567" cy="201301"/>
              </a:xfrm>
              <a:custGeom>
                <a:avLst/>
                <a:gdLst/>
                <a:ahLst/>
                <a:cxnLst/>
                <a:rect l="l" t="t" r="r" b="b"/>
                <a:pathLst>
                  <a:path w="5828" h="6391" extrusionOk="0">
                    <a:moveTo>
                      <a:pt x="0" y="1"/>
                    </a:moveTo>
                    <a:lnTo>
                      <a:pt x="0" y="3362"/>
                    </a:lnTo>
                    <a:lnTo>
                      <a:pt x="3851" y="5587"/>
                    </a:lnTo>
                    <a:lnTo>
                      <a:pt x="5051" y="6279"/>
                    </a:lnTo>
                    <a:cubicBezTo>
                      <a:pt x="5134" y="6328"/>
                      <a:pt x="5220" y="6359"/>
                      <a:pt x="5303" y="6376"/>
                    </a:cubicBezTo>
                    <a:cubicBezTo>
                      <a:pt x="5352" y="6387"/>
                      <a:pt x="5396" y="6390"/>
                      <a:pt x="5438" y="6390"/>
                    </a:cubicBezTo>
                    <a:cubicBezTo>
                      <a:pt x="5575" y="6390"/>
                      <a:pt x="5699" y="6349"/>
                      <a:pt x="5807" y="6273"/>
                    </a:cubicBezTo>
                    <a:cubicBezTo>
                      <a:pt x="5813" y="6269"/>
                      <a:pt x="5820" y="6263"/>
                      <a:pt x="5828" y="6259"/>
                    </a:cubicBezTo>
                    <a:lnTo>
                      <a:pt x="5828" y="336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/>
                <a:endParaRPr sz="2400"/>
              </a:p>
            </p:txBody>
          </p:sp>
          <p:sp>
            <p:nvSpPr>
              <p:cNvPr id="5063" name="Google Shape;5063;p37"/>
              <p:cNvSpPr/>
              <p:nvPr/>
            </p:nvSpPr>
            <p:spPr>
              <a:xfrm>
                <a:off x="1507948" y="4130042"/>
                <a:ext cx="733986" cy="415547"/>
              </a:xfrm>
              <a:custGeom>
                <a:avLst/>
                <a:gdLst/>
                <a:ahLst/>
                <a:cxnLst/>
                <a:rect l="l" t="t" r="r" b="b"/>
                <a:pathLst>
                  <a:path w="23303" h="13193" extrusionOk="0">
                    <a:moveTo>
                      <a:pt x="23302" y="1"/>
                    </a:moveTo>
                    <a:lnTo>
                      <a:pt x="773" y="13006"/>
                    </a:lnTo>
                    <a:cubicBezTo>
                      <a:pt x="563" y="13127"/>
                      <a:pt x="280" y="13192"/>
                      <a:pt x="1" y="13192"/>
                    </a:cubicBezTo>
                    <a:lnTo>
                      <a:pt x="1" y="13192"/>
                    </a:lnTo>
                    <a:cubicBezTo>
                      <a:pt x="280" y="13192"/>
                      <a:pt x="563" y="13127"/>
                      <a:pt x="773" y="13006"/>
                    </a:cubicBezTo>
                    <a:lnTo>
                      <a:pt x="2330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/>
                <a:endParaRPr sz="2400"/>
              </a:p>
            </p:txBody>
          </p:sp>
          <p:sp>
            <p:nvSpPr>
              <p:cNvPr id="5064" name="Google Shape;5064;p37"/>
              <p:cNvSpPr/>
              <p:nvPr/>
            </p:nvSpPr>
            <p:spPr>
              <a:xfrm>
                <a:off x="1507948" y="4024023"/>
                <a:ext cx="733986" cy="521567"/>
              </a:xfrm>
              <a:custGeom>
                <a:avLst/>
                <a:gdLst/>
                <a:ahLst/>
                <a:cxnLst/>
                <a:rect l="l" t="t" r="r" b="b"/>
                <a:pathLst>
                  <a:path w="23303" h="16559" extrusionOk="0">
                    <a:moveTo>
                      <a:pt x="23302" y="1"/>
                    </a:moveTo>
                    <a:lnTo>
                      <a:pt x="1" y="13455"/>
                    </a:lnTo>
                    <a:lnTo>
                      <a:pt x="1" y="16558"/>
                    </a:lnTo>
                    <a:cubicBezTo>
                      <a:pt x="280" y="16558"/>
                      <a:pt x="563" y="16493"/>
                      <a:pt x="773" y="16372"/>
                    </a:cubicBezTo>
                    <a:lnTo>
                      <a:pt x="23302" y="3367"/>
                    </a:lnTo>
                    <a:lnTo>
                      <a:pt x="23302" y="1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/>
                <a:endParaRPr sz="2400"/>
              </a:p>
            </p:txBody>
          </p:sp>
          <p:sp>
            <p:nvSpPr>
              <p:cNvPr id="5065" name="Google Shape;5065;p37"/>
              <p:cNvSpPr/>
              <p:nvPr/>
            </p:nvSpPr>
            <p:spPr>
              <a:xfrm>
                <a:off x="2425432" y="3693680"/>
                <a:ext cx="137644" cy="527489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16747" extrusionOk="0">
                    <a:moveTo>
                      <a:pt x="4234" y="0"/>
                    </a:moveTo>
                    <a:lnTo>
                      <a:pt x="1" y="13850"/>
                    </a:lnTo>
                    <a:lnTo>
                      <a:pt x="1" y="13855"/>
                    </a:lnTo>
                    <a:lnTo>
                      <a:pt x="1" y="16747"/>
                    </a:lnTo>
                    <a:cubicBezTo>
                      <a:pt x="117" y="16661"/>
                      <a:pt x="211" y="16527"/>
                      <a:pt x="262" y="16361"/>
                    </a:cubicBezTo>
                    <a:lnTo>
                      <a:pt x="4113" y="3772"/>
                    </a:lnTo>
                    <a:cubicBezTo>
                      <a:pt x="4252" y="3296"/>
                      <a:pt x="4369" y="2517"/>
                      <a:pt x="4369" y="2028"/>
                    </a:cubicBezTo>
                    <a:lnTo>
                      <a:pt x="4369" y="455"/>
                    </a:lnTo>
                    <a:cubicBezTo>
                      <a:pt x="4369" y="283"/>
                      <a:pt x="4320" y="128"/>
                      <a:pt x="4234" y="0"/>
                    </a:cubicBez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/>
                <a:endParaRPr sz="2400"/>
              </a:p>
            </p:txBody>
          </p:sp>
          <p:sp>
            <p:nvSpPr>
              <p:cNvPr id="5066" name="Google Shape;5066;p37"/>
              <p:cNvSpPr/>
              <p:nvPr/>
            </p:nvSpPr>
            <p:spPr>
              <a:xfrm>
                <a:off x="2425432" y="4130042"/>
                <a:ext cx="31" cy="91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2893" extrusionOk="0">
                    <a:moveTo>
                      <a:pt x="1" y="1"/>
                    </a:moveTo>
                    <a:lnTo>
                      <a:pt x="1" y="2893"/>
                    </a:lnTo>
                    <a:lnTo>
                      <a:pt x="1" y="289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1C9F8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/>
                <a:endParaRPr sz="2400"/>
              </a:p>
            </p:txBody>
          </p:sp>
          <p:sp>
            <p:nvSpPr>
              <p:cNvPr id="5067" name="Google Shape;5067;p37"/>
              <p:cNvSpPr/>
              <p:nvPr/>
            </p:nvSpPr>
            <p:spPr>
              <a:xfrm>
                <a:off x="2949453" y="1965270"/>
                <a:ext cx="239696" cy="236987"/>
              </a:xfrm>
              <a:custGeom>
                <a:avLst/>
                <a:gdLst/>
                <a:ahLst/>
                <a:cxnLst/>
                <a:rect l="l" t="t" r="r" b="b"/>
                <a:pathLst>
                  <a:path w="7610" h="7524" extrusionOk="0">
                    <a:moveTo>
                      <a:pt x="928" y="0"/>
                    </a:moveTo>
                    <a:cubicBezTo>
                      <a:pt x="625" y="0"/>
                      <a:pt x="316" y="18"/>
                      <a:pt x="0" y="55"/>
                    </a:cubicBezTo>
                    <a:cubicBezTo>
                      <a:pt x="420" y="1062"/>
                      <a:pt x="686" y="2241"/>
                      <a:pt x="779" y="3578"/>
                    </a:cubicBezTo>
                    <a:lnTo>
                      <a:pt x="7610" y="7523"/>
                    </a:lnTo>
                    <a:cubicBezTo>
                      <a:pt x="7368" y="4269"/>
                      <a:pt x="6079" y="1961"/>
                      <a:pt x="4117" y="820"/>
                    </a:cubicBezTo>
                    <a:lnTo>
                      <a:pt x="3965" y="731"/>
                    </a:lnTo>
                    <a:cubicBezTo>
                      <a:pt x="3074" y="250"/>
                      <a:pt x="2050" y="0"/>
                      <a:pt x="928" y="0"/>
                    </a:cubicBezTo>
                    <a:close/>
                  </a:path>
                </a:pathLst>
              </a:custGeom>
              <a:solidFill>
                <a:srgbClr val="27DE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/>
                <a:endParaRPr sz="2400"/>
              </a:p>
            </p:txBody>
          </p:sp>
          <p:sp>
            <p:nvSpPr>
              <p:cNvPr id="5068" name="Google Shape;5068;p37"/>
              <p:cNvSpPr/>
              <p:nvPr/>
            </p:nvSpPr>
            <p:spPr>
              <a:xfrm>
                <a:off x="2949453" y="1965238"/>
                <a:ext cx="239696" cy="237019"/>
              </a:xfrm>
              <a:custGeom>
                <a:avLst/>
                <a:gdLst/>
                <a:ahLst/>
                <a:cxnLst/>
                <a:rect l="l" t="t" r="r" b="b"/>
                <a:pathLst>
                  <a:path w="7610" h="7525" extrusionOk="0">
                    <a:moveTo>
                      <a:pt x="934" y="0"/>
                    </a:moveTo>
                    <a:cubicBezTo>
                      <a:pt x="631" y="0"/>
                      <a:pt x="320" y="21"/>
                      <a:pt x="0" y="56"/>
                    </a:cubicBezTo>
                    <a:cubicBezTo>
                      <a:pt x="324" y="835"/>
                      <a:pt x="559" y="1714"/>
                      <a:pt x="689" y="2694"/>
                    </a:cubicBezTo>
                    <a:lnTo>
                      <a:pt x="1172" y="3807"/>
                    </a:lnTo>
                    <a:lnTo>
                      <a:pt x="1248" y="3853"/>
                    </a:lnTo>
                    <a:lnTo>
                      <a:pt x="1993" y="2731"/>
                    </a:lnTo>
                    <a:cubicBezTo>
                      <a:pt x="2066" y="2621"/>
                      <a:pt x="2190" y="2562"/>
                      <a:pt x="2314" y="2562"/>
                    </a:cubicBezTo>
                    <a:cubicBezTo>
                      <a:pt x="2379" y="2562"/>
                      <a:pt x="2445" y="2580"/>
                      <a:pt x="2500" y="2611"/>
                    </a:cubicBezTo>
                    <a:lnTo>
                      <a:pt x="4351" y="3680"/>
                    </a:lnTo>
                    <a:cubicBezTo>
                      <a:pt x="4523" y="3780"/>
                      <a:pt x="4589" y="4004"/>
                      <a:pt x="4503" y="4179"/>
                    </a:cubicBezTo>
                    <a:lnTo>
                      <a:pt x="3907" y="5387"/>
                    </a:lnTo>
                    <a:lnTo>
                      <a:pt x="7610" y="7524"/>
                    </a:lnTo>
                    <a:cubicBezTo>
                      <a:pt x="7368" y="4270"/>
                      <a:pt x="6079" y="1962"/>
                      <a:pt x="4117" y="821"/>
                    </a:cubicBezTo>
                    <a:lnTo>
                      <a:pt x="3965" y="732"/>
                    </a:lnTo>
                    <a:cubicBezTo>
                      <a:pt x="3075" y="253"/>
                      <a:pt x="2055" y="0"/>
                      <a:pt x="9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/>
                <a:endParaRPr sz="2400"/>
              </a:p>
            </p:txBody>
          </p:sp>
          <p:sp>
            <p:nvSpPr>
              <p:cNvPr id="5069" name="Google Shape;5069;p37"/>
              <p:cNvSpPr/>
              <p:nvPr/>
            </p:nvSpPr>
            <p:spPr>
              <a:xfrm>
                <a:off x="2993644" y="2157686"/>
                <a:ext cx="164102" cy="114619"/>
              </a:xfrm>
              <a:custGeom>
                <a:avLst/>
                <a:gdLst/>
                <a:ahLst/>
                <a:cxnLst/>
                <a:rect l="l" t="t" r="r" b="b"/>
                <a:pathLst>
                  <a:path w="5210" h="3639" extrusionOk="0">
                    <a:moveTo>
                      <a:pt x="986" y="1"/>
                    </a:moveTo>
                    <a:lnTo>
                      <a:pt x="0" y="2442"/>
                    </a:lnTo>
                    <a:cubicBezTo>
                      <a:pt x="145" y="2718"/>
                      <a:pt x="1896" y="3090"/>
                      <a:pt x="1996" y="3411"/>
                    </a:cubicBezTo>
                    <a:cubicBezTo>
                      <a:pt x="2040" y="3553"/>
                      <a:pt x="2155" y="3638"/>
                      <a:pt x="2285" y="3638"/>
                    </a:cubicBezTo>
                    <a:cubicBezTo>
                      <a:pt x="2329" y="3638"/>
                      <a:pt x="2375" y="3628"/>
                      <a:pt x="2421" y="3607"/>
                    </a:cubicBezTo>
                    <a:lnTo>
                      <a:pt x="4979" y="2455"/>
                    </a:lnTo>
                    <a:cubicBezTo>
                      <a:pt x="5031" y="2432"/>
                      <a:pt x="5079" y="2423"/>
                      <a:pt x="5122" y="2423"/>
                    </a:cubicBezTo>
                    <a:cubicBezTo>
                      <a:pt x="5154" y="2423"/>
                      <a:pt x="5183" y="2428"/>
                      <a:pt x="5210" y="2435"/>
                    </a:cubicBezTo>
                    <a:lnTo>
                      <a:pt x="986" y="1"/>
                    </a:ln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/>
                <a:endParaRPr sz="2400"/>
              </a:p>
            </p:txBody>
          </p:sp>
          <p:sp>
            <p:nvSpPr>
              <p:cNvPr id="5070" name="Google Shape;5070;p37"/>
              <p:cNvSpPr/>
              <p:nvPr/>
            </p:nvSpPr>
            <p:spPr>
              <a:xfrm>
                <a:off x="2320200" y="1969144"/>
                <a:ext cx="707780" cy="963792"/>
              </a:xfrm>
              <a:custGeom>
                <a:avLst/>
                <a:gdLst/>
                <a:ahLst/>
                <a:cxnLst/>
                <a:rect l="l" t="t" r="r" b="b"/>
                <a:pathLst>
                  <a:path w="22471" h="30599" extrusionOk="0">
                    <a:moveTo>
                      <a:pt x="15095" y="8609"/>
                    </a:moveTo>
                    <a:cubicBezTo>
                      <a:pt x="15124" y="8609"/>
                      <a:pt x="15148" y="8617"/>
                      <a:pt x="15168" y="8635"/>
                    </a:cubicBezTo>
                    <a:cubicBezTo>
                      <a:pt x="15764" y="9170"/>
                      <a:pt x="16089" y="10158"/>
                      <a:pt x="16089" y="11541"/>
                    </a:cubicBezTo>
                    <a:cubicBezTo>
                      <a:pt x="16089" y="14638"/>
                      <a:pt x="13916" y="18403"/>
                      <a:pt x="11237" y="19948"/>
                    </a:cubicBezTo>
                    <a:cubicBezTo>
                      <a:pt x="10422" y="20419"/>
                      <a:pt x="9701" y="20645"/>
                      <a:pt x="9093" y="20645"/>
                    </a:cubicBezTo>
                    <a:cubicBezTo>
                      <a:pt x="8780" y="20645"/>
                      <a:pt x="8496" y="20585"/>
                      <a:pt x="8245" y="20469"/>
                    </a:cubicBezTo>
                    <a:cubicBezTo>
                      <a:pt x="7399" y="20075"/>
                      <a:pt x="14056" y="8609"/>
                      <a:pt x="15095" y="8609"/>
                    </a:cubicBezTo>
                    <a:close/>
                    <a:moveTo>
                      <a:pt x="18070" y="1"/>
                    </a:moveTo>
                    <a:cubicBezTo>
                      <a:pt x="17944" y="1"/>
                      <a:pt x="17820" y="61"/>
                      <a:pt x="17747" y="170"/>
                    </a:cubicBezTo>
                    <a:lnTo>
                      <a:pt x="15623" y="3363"/>
                    </a:lnTo>
                    <a:cubicBezTo>
                      <a:pt x="15515" y="3525"/>
                      <a:pt x="15273" y="3642"/>
                      <a:pt x="15078" y="3642"/>
                    </a:cubicBezTo>
                    <a:cubicBezTo>
                      <a:pt x="15074" y="3642"/>
                      <a:pt x="15071" y="3642"/>
                      <a:pt x="15068" y="3642"/>
                    </a:cubicBezTo>
                    <a:cubicBezTo>
                      <a:pt x="15022" y="3640"/>
                      <a:pt x="14977" y="3640"/>
                      <a:pt x="14931" y="3640"/>
                    </a:cubicBezTo>
                    <a:cubicBezTo>
                      <a:pt x="14733" y="3640"/>
                      <a:pt x="14530" y="3652"/>
                      <a:pt x="14323" y="3676"/>
                    </a:cubicBezTo>
                    <a:lnTo>
                      <a:pt x="14323" y="1339"/>
                    </a:lnTo>
                    <a:lnTo>
                      <a:pt x="12906" y="522"/>
                    </a:lnTo>
                    <a:cubicBezTo>
                      <a:pt x="12878" y="507"/>
                      <a:pt x="12847" y="499"/>
                      <a:pt x="12814" y="499"/>
                    </a:cubicBezTo>
                    <a:cubicBezTo>
                      <a:pt x="12770" y="499"/>
                      <a:pt x="12723" y="513"/>
                      <a:pt x="12672" y="543"/>
                    </a:cubicBezTo>
                    <a:lnTo>
                      <a:pt x="9800" y="2201"/>
                    </a:lnTo>
                    <a:cubicBezTo>
                      <a:pt x="9627" y="2301"/>
                      <a:pt x="9475" y="2539"/>
                      <a:pt x="9458" y="2736"/>
                    </a:cubicBezTo>
                    <a:lnTo>
                      <a:pt x="9168" y="5935"/>
                    </a:lnTo>
                    <a:cubicBezTo>
                      <a:pt x="9151" y="6132"/>
                      <a:pt x="9017" y="6397"/>
                      <a:pt x="8872" y="6531"/>
                    </a:cubicBezTo>
                    <a:cubicBezTo>
                      <a:pt x="8310" y="7045"/>
                      <a:pt x="7779" y="7614"/>
                      <a:pt x="7276" y="8221"/>
                    </a:cubicBezTo>
                    <a:cubicBezTo>
                      <a:pt x="7180" y="8334"/>
                      <a:pt x="7015" y="8404"/>
                      <a:pt x="6860" y="8404"/>
                    </a:cubicBezTo>
                    <a:cubicBezTo>
                      <a:pt x="6808" y="8404"/>
                      <a:pt x="6756" y="8396"/>
                      <a:pt x="6710" y="8379"/>
                    </a:cubicBezTo>
                    <a:lnTo>
                      <a:pt x="4865" y="7735"/>
                    </a:lnTo>
                    <a:cubicBezTo>
                      <a:pt x="4823" y="7720"/>
                      <a:pt x="4778" y="7713"/>
                      <a:pt x="4733" y="7713"/>
                    </a:cubicBezTo>
                    <a:cubicBezTo>
                      <a:pt x="4581" y="7713"/>
                      <a:pt x="4425" y="7795"/>
                      <a:pt x="4348" y="7928"/>
                    </a:cubicBezTo>
                    <a:lnTo>
                      <a:pt x="2234" y="11586"/>
                    </a:lnTo>
                    <a:cubicBezTo>
                      <a:pt x="2137" y="11759"/>
                      <a:pt x="2179" y="12004"/>
                      <a:pt x="2328" y="12131"/>
                    </a:cubicBezTo>
                    <a:lnTo>
                      <a:pt x="3807" y="13406"/>
                    </a:lnTo>
                    <a:cubicBezTo>
                      <a:pt x="3958" y="13535"/>
                      <a:pt x="4020" y="13790"/>
                      <a:pt x="3951" y="13976"/>
                    </a:cubicBezTo>
                    <a:cubicBezTo>
                      <a:pt x="3676" y="14714"/>
                      <a:pt x="3452" y="15462"/>
                      <a:pt x="3286" y="16204"/>
                    </a:cubicBezTo>
                    <a:cubicBezTo>
                      <a:pt x="3245" y="16396"/>
                      <a:pt x="3083" y="16645"/>
                      <a:pt x="2920" y="16758"/>
                    </a:cubicBezTo>
                    <a:lnTo>
                      <a:pt x="293" y="18607"/>
                    </a:lnTo>
                    <a:cubicBezTo>
                      <a:pt x="131" y="18720"/>
                      <a:pt x="0" y="18976"/>
                      <a:pt x="0" y="19172"/>
                    </a:cubicBezTo>
                    <a:lnTo>
                      <a:pt x="0" y="22489"/>
                    </a:lnTo>
                    <a:cubicBezTo>
                      <a:pt x="0" y="22592"/>
                      <a:pt x="41" y="22665"/>
                      <a:pt x="103" y="22703"/>
                    </a:cubicBezTo>
                    <a:lnTo>
                      <a:pt x="3428" y="24624"/>
                    </a:lnTo>
                    <a:lnTo>
                      <a:pt x="2217" y="27071"/>
                    </a:lnTo>
                    <a:cubicBezTo>
                      <a:pt x="2128" y="27247"/>
                      <a:pt x="2196" y="27471"/>
                      <a:pt x="2365" y="27571"/>
                    </a:cubicBezTo>
                    <a:lnTo>
                      <a:pt x="6889" y="30192"/>
                    </a:lnTo>
                    <a:cubicBezTo>
                      <a:pt x="6947" y="30224"/>
                      <a:pt x="7012" y="30240"/>
                      <a:pt x="7076" y="30240"/>
                    </a:cubicBezTo>
                    <a:cubicBezTo>
                      <a:pt x="7202" y="30240"/>
                      <a:pt x="7326" y="30181"/>
                      <a:pt x="7400" y="30071"/>
                    </a:cubicBezTo>
                    <a:lnTo>
                      <a:pt x="9454" y="27971"/>
                    </a:lnTo>
                    <a:cubicBezTo>
                      <a:pt x="9461" y="28064"/>
                      <a:pt x="9502" y="28133"/>
                      <a:pt x="9564" y="28165"/>
                    </a:cubicBezTo>
                    <a:lnTo>
                      <a:pt x="13775" y="30598"/>
                    </a:lnTo>
                    <a:lnTo>
                      <a:pt x="13888" y="27299"/>
                    </a:lnTo>
                    <a:cubicBezTo>
                      <a:pt x="13888" y="27299"/>
                      <a:pt x="12999" y="26150"/>
                      <a:pt x="13016" y="25951"/>
                    </a:cubicBezTo>
                    <a:lnTo>
                      <a:pt x="17606" y="20951"/>
                    </a:lnTo>
                    <a:cubicBezTo>
                      <a:pt x="17649" y="20966"/>
                      <a:pt x="17694" y="20973"/>
                      <a:pt x="17739" y="20973"/>
                    </a:cubicBezTo>
                    <a:cubicBezTo>
                      <a:pt x="17893" y="20973"/>
                      <a:pt x="18048" y="20892"/>
                      <a:pt x="18123" y="20762"/>
                    </a:cubicBezTo>
                    <a:lnTo>
                      <a:pt x="20236" y="17103"/>
                    </a:lnTo>
                    <a:cubicBezTo>
                      <a:pt x="20336" y="16931"/>
                      <a:pt x="20295" y="16686"/>
                      <a:pt x="20144" y="16559"/>
                    </a:cubicBezTo>
                    <a:lnTo>
                      <a:pt x="22178" y="10083"/>
                    </a:lnTo>
                    <a:cubicBezTo>
                      <a:pt x="22340" y="9969"/>
                      <a:pt x="22471" y="9714"/>
                      <a:pt x="22471" y="9517"/>
                    </a:cubicBezTo>
                    <a:lnTo>
                      <a:pt x="22367" y="5993"/>
                    </a:lnTo>
                    <a:lnTo>
                      <a:pt x="22367" y="5990"/>
                    </a:lnTo>
                    <a:cubicBezTo>
                      <a:pt x="22336" y="5972"/>
                      <a:pt x="22299" y="5961"/>
                      <a:pt x="22258" y="5961"/>
                    </a:cubicBezTo>
                    <a:cubicBezTo>
                      <a:pt x="22222" y="5961"/>
                      <a:pt x="22183" y="5969"/>
                      <a:pt x="22143" y="5987"/>
                    </a:cubicBezTo>
                    <a:lnTo>
                      <a:pt x="20257" y="1618"/>
                    </a:lnTo>
                    <a:cubicBezTo>
                      <a:pt x="20343" y="1442"/>
                      <a:pt x="20278" y="1218"/>
                      <a:pt x="20105" y="1118"/>
                    </a:cubicBezTo>
                    <a:lnTo>
                      <a:pt x="18258" y="49"/>
                    </a:lnTo>
                    <a:cubicBezTo>
                      <a:pt x="18199" y="17"/>
                      <a:pt x="18134" y="1"/>
                      <a:pt x="1807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/>
                <a:endParaRPr sz="2400"/>
              </a:p>
            </p:txBody>
          </p:sp>
          <p:sp>
            <p:nvSpPr>
              <p:cNvPr id="5071" name="Google Shape;5071;p37"/>
              <p:cNvSpPr/>
              <p:nvPr/>
            </p:nvSpPr>
            <p:spPr>
              <a:xfrm>
                <a:off x="2807400" y="1969175"/>
                <a:ext cx="242184" cy="205175"/>
              </a:xfrm>
              <a:custGeom>
                <a:avLst/>
                <a:gdLst/>
                <a:ahLst/>
                <a:cxnLst/>
                <a:rect l="l" t="t" r="r" b="b"/>
                <a:pathLst>
                  <a:path w="7689" h="6514" extrusionOk="0">
                    <a:moveTo>
                      <a:pt x="2599" y="1"/>
                    </a:moveTo>
                    <a:cubicBezTo>
                      <a:pt x="2475" y="1"/>
                      <a:pt x="2352" y="61"/>
                      <a:pt x="2279" y="169"/>
                    </a:cubicBezTo>
                    <a:lnTo>
                      <a:pt x="155" y="3362"/>
                    </a:lnTo>
                    <a:cubicBezTo>
                      <a:pt x="117" y="3421"/>
                      <a:pt x="62" y="3469"/>
                      <a:pt x="0" y="3510"/>
                    </a:cubicBezTo>
                    <a:lnTo>
                      <a:pt x="3030" y="5262"/>
                    </a:lnTo>
                    <a:lnTo>
                      <a:pt x="5196" y="6513"/>
                    </a:lnTo>
                    <a:lnTo>
                      <a:pt x="7031" y="4396"/>
                    </a:lnTo>
                    <a:lnTo>
                      <a:pt x="7602" y="3241"/>
                    </a:lnTo>
                    <a:cubicBezTo>
                      <a:pt x="7689" y="3061"/>
                      <a:pt x="7620" y="2838"/>
                      <a:pt x="7451" y="2741"/>
                    </a:cubicBezTo>
                    <a:lnTo>
                      <a:pt x="4637" y="1117"/>
                    </a:lnTo>
                    <a:lnTo>
                      <a:pt x="2782" y="48"/>
                    </a:lnTo>
                    <a:cubicBezTo>
                      <a:pt x="2725" y="16"/>
                      <a:pt x="2661" y="1"/>
                      <a:pt x="2599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/>
                <a:endParaRPr sz="2400"/>
              </a:p>
            </p:txBody>
          </p:sp>
          <p:sp>
            <p:nvSpPr>
              <p:cNvPr id="5072" name="Google Shape;5072;p37"/>
              <p:cNvSpPr/>
              <p:nvPr/>
            </p:nvSpPr>
            <p:spPr>
              <a:xfrm>
                <a:off x="2323791" y="2490580"/>
                <a:ext cx="248799" cy="151723"/>
              </a:xfrm>
              <a:custGeom>
                <a:avLst/>
                <a:gdLst/>
                <a:ahLst/>
                <a:cxnLst/>
                <a:rect l="l" t="t" r="r" b="b"/>
                <a:pathLst>
                  <a:path w="7899" h="4817" extrusionOk="0">
                    <a:moveTo>
                      <a:pt x="3000" y="0"/>
                    </a:moveTo>
                    <a:cubicBezTo>
                      <a:pt x="2941" y="83"/>
                      <a:pt x="2872" y="155"/>
                      <a:pt x="2806" y="203"/>
                    </a:cubicBezTo>
                    <a:lnTo>
                      <a:pt x="179" y="2052"/>
                    </a:lnTo>
                    <a:cubicBezTo>
                      <a:pt x="110" y="2100"/>
                      <a:pt x="52" y="2179"/>
                      <a:pt x="0" y="2262"/>
                    </a:cubicBezTo>
                    <a:lnTo>
                      <a:pt x="4413" y="4816"/>
                    </a:lnTo>
                    <a:lnTo>
                      <a:pt x="7899" y="2834"/>
                    </a:lnTo>
                    <a:lnTo>
                      <a:pt x="3000" y="0"/>
                    </a:ln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/>
                <a:endParaRPr sz="2400"/>
              </a:p>
            </p:txBody>
          </p:sp>
          <p:sp>
            <p:nvSpPr>
              <p:cNvPr id="5073" name="Google Shape;5073;p37"/>
              <p:cNvSpPr/>
              <p:nvPr/>
            </p:nvSpPr>
            <p:spPr>
              <a:xfrm>
                <a:off x="2388612" y="2212208"/>
                <a:ext cx="237302" cy="215065"/>
              </a:xfrm>
              <a:custGeom>
                <a:avLst/>
                <a:gdLst/>
                <a:ahLst/>
                <a:cxnLst/>
                <a:rect l="l" t="t" r="r" b="b"/>
                <a:pathLst>
                  <a:path w="7534" h="6828" extrusionOk="0">
                    <a:moveTo>
                      <a:pt x="2521" y="0"/>
                    </a:moveTo>
                    <a:cubicBezTo>
                      <a:pt x="2383" y="14"/>
                      <a:pt x="2245" y="90"/>
                      <a:pt x="2176" y="211"/>
                    </a:cubicBezTo>
                    <a:lnTo>
                      <a:pt x="62" y="3869"/>
                    </a:lnTo>
                    <a:cubicBezTo>
                      <a:pt x="14" y="3956"/>
                      <a:pt x="0" y="4055"/>
                      <a:pt x="18" y="4152"/>
                    </a:cubicBezTo>
                    <a:lnTo>
                      <a:pt x="4641" y="6827"/>
                    </a:lnTo>
                    <a:lnTo>
                      <a:pt x="7534" y="2917"/>
                    </a:lnTo>
                    <a:lnTo>
                      <a:pt x="2521" y="0"/>
                    </a:ln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/>
                <a:endParaRPr sz="2400"/>
              </a:p>
            </p:txBody>
          </p:sp>
          <p:sp>
            <p:nvSpPr>
              <p:cNvPr id="5074" name="Google Shape;5074;p37"/>
              <p:cNvSpPr/>
              <p:nvPr/>
            </p:nvSpPr>
            <p:spPr>
              <a:xfrm>
                <a:off x="2619487" y="1984924"/>
                <a:ext cx="240168" cy="157078"/>
              </a:xfrm>
              <a:custGeom>
                <a:avLst/>
                <a:gdLst/>
                <a:ahLst/>
                <a:cxnLst/>
                <a:rect l="l" t="t" r="r" b="b"/>
                <a:pathLst>
                  <a:path w="7625" h="4987" extrusionOk="0">
                    <a:moveTo>
                      <a:pt x="3315" y="0"/>
                    </a:moveTo>
                    <a:cubicBezTo>
                      <a:pt x="3269" y="0"/>
                      <a:pt x="3221" y="13"/>
                      <a:pt x="3170" y="42"/>
                    </a:cubicBezTo>
                    <a:lnTo>
                      <a:pt x="298" y="1700"/>
                    </a:lnTo>
                    <a:cubicBezTo>
                      <a:pt x="177" y="1769"/>
                      <a:pt x="62" y="1910"/>
                      <a:pt x="0" y="2058"/>
                    </a:cubicBezTo>
                    <a:lnTo>
                      <a:pt x="5069" y="4986"/>
                    </a:lnTo>
                    <a:lnTo>
                      <a:pt x="7624" y="3510"/>
                    </a:lnTo>
                    <a:lnTo>
                      <a:pt x="7624" y="2458"/>
                    </a:lnTo>
                    <a:lnTo>
                      <a:pt x="6731" y="1941"/>
                    </a:lnTo>
                    <a:lnTo>
                      <a:pt x="4821" y="838"/>
                    </a:lnTo>
                    <a:lnTo>
                      <a:pt x="4787" y="817"/>
                    </a:lnTo>
                    <a:lnTo>
                      <a:pt x="3401" y="21"/>
                    </a:lnTo>
                    <a:cubicBezTo>
                      <a:pt x="3377" y="7"/>
                      <a:pt x="3349" y="0"/>
                      <a:pt x="3315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/>
                <a:endParaRPr sz="2400"/>
              </a:p>
            </p:txBody>
          </p:sp>
          <p:sp>
            <p:nvSpPr>
              <p:cNvPr id="5075" name="Google Shape;5075;p37"/>
              <p:cNvSpPr/>
              <p:nvPr/>
            </p:nvSpPr>
            <p:spPr>
              <a:xfrm>
                <a:off x="2453213" y="2045934"/>
                <a:ext cx="707812" cy="903632"/>
              </a:xfrm>
              <a:custGeom>
                <a:avLst/>
                <a:gdLst/>
                <a:ahLst/>
                <a:cxnLst/>
                <a:rect l="l" t="t" r="r" b="b"/>
                <a:pathLst>
                  <a:path w="22472" h="28689" extrusionOk="0">
                    <a:moveTo>
                      <a:pt x="13404" y="8076"/>
                    </a:moveTo>
                    <a:cubicBezTo>
                      <a:pt x="14996" y="8076"/>
                      <a:pt x="16089" y="9344"/>
                      <a:pt x="16089" y="11541"/>
                    </a:cubicBezTo>
                    <a:cubicBezTo>
                      <a:pt x="16089" y="14638"/>
                      <a:pt x="13917" y="18403"/>
                      <a:pt x="11238" y="19947"/>
                    </a:cubicBezTo>
                    <a:cubicBezTo>
                      <a:pt x="10458" y="20397"/>
                      <a:pt x="9721" y="20610"/>
                      <a:pt x="9068" y="20610"/>
                    </a:cubicBezTo>
                    <a:cubicBezTo>
                      <a:pt x="7476" y="20610"/>
                      <a:pt x="6383" y="19342"/>
                      <a:pt x="6383" y="17148"/>
                    </a:cubicBezTo>
                    <a:cubicBezTo>
                      <a:pt x="6383" y="14051"/>
                      <a:pt x="8556" y="10286"/>
                      <a:pt x="11238" y="8738"/>
                    </a:cubicBezTo>
                    <a:cubicBezTo>
                      <a:pt x="12016" y="8289"/>
                      <a:pt x="12752" y="8076"/>
                      <a:pt x="13404" y="8076"/>
                    </a:cubicBezTo>
                    <a:close/>
                    <a:moveTo>
                      <a:pt x="18069" y="1"/>
                    </a:moveTo>
                    <a:cubicBezTo>
                      <a:pt x="17944" y="1"/>
                      <a:pt x="17820" y="60"/>
                      <a:pt x="17748" y="169"/>
                    </a:cubicBezTo>
                    <a:lnTo>
                      <a:pt x="15623" y="3363"/>
                    </a:lnTo>
                    <a:cubicBezTo>
                      <a:pt x="15515" y="3526"/>
                      <a:pt x="15272" y="3642"/>
                      <a:pt x="15073" y="3642"/>
                    </a:cubicBezTo>
                    <a:cubicBezTo>
                      <a:pt x="15070" y="3642"/>
                      <a:pt x="15068" y="3642"/>
                      <a:pt x="15065" y="3642"/>
                    </a:cubicBezTo>
                    <a:cubicBezTo>
                      <a:pt x="15015" y="3640"/>
                      <a:pt x="14965" y="3639"/>
                      <a:pt x="14914" y="3639"/>
                    </a:cubicBezTo>
                    <a:cubicBezTo>
                      <a:pt x="14522" y="3639"/>
                      <a:pt x="14110" y="3685"/>
                      <a:pt x="13683" y="3780"/>
                    </a:cubicBezTo>
                    <a:cubicBezTo>
                      <a:pt x="13655" y="3786"/>
                      <a:pt x="13628" y="3789"/>
                      <a:pt x="13602" y="3789"/>
                    </a:cubicBezTo>
                    <a:cubicBezTo>
                      <a:pt x="13444" y="3789"/>
                      <a:pt x="13317" y="3679"/>
                      <a:pt x="13300" y="3511"/>
                    </a:cubicBezTo>
                    <a:lnTo>
                      <a:pt x="13021" y="718"/>
                    </a:lnTo>
                    <a:cubicBezTo>
                      <a:pt x="13006" y="579"/>
                      <a:pt x="12924" y="499"/>
                      <a:pt x="12817" y="499"/>
                    </a:cubicBezTo>
                    <a:cubicBezTo>
                      <a:pt x="12772" y="499"/>
                      <a:pt x="12723" y="513"/>
                      <a:pt x="12672" y="542"/>
                    </a:cubicBezTo>
                    <a:lnTo>
                      <a:pt x="9800" y="2201"/>
                    </a:lnTo>
                    <a:cubicBezTo>
                      <a:pt x="9628" y="2300"/>
                      <a:pt x="9476" y="2538"/>
                      <a:pt x="9458" y="2739"/>
                    </a:cubicBezTo>
                    <a:lnTo>
                      <a:pt x="9169" y="5935"/>
                    </a:lnTo>
                    <a:cubicBezTo>
                      <a:pt x="9152" y="6132"/>
                      <a:pt x="9017" y="6396"/>
                      <a:pt x="8873" y="6531"/>
                    </a:cubicBezTo>
                    <a:cubicBezTo>
                      <a:pt x="8311" y="7045"/>
                      <a:pt x="7779" y="7614"/>
                      <a:pt x="7276" y="8221"/>
                    </a:cubicBezTo>
                    <a:cubicBezTo>
                      <a:pt x="7181" y="8334"/>
                      <a:pt x="7016" y="8403"/>
                      <a:pt x="6861" y="8403"/>
                    </a:cubicBezTo>
                    <a:cubicBezTo>
                      <a:pt x="6809" y="8403"/>
                      <a:pt x="6758" y="8396"/>
                      <a:pt x="6711" y="8379"/>
                    </a:cubicBezTo>
                    <a:lnTo>
                      <a:pt x="4866" y="7734"/>
                    </a:lnTo>
                    <a:cubicBezTo>
                      <a:pt x="4823" y="7720"/>
                      <a:pt x="4779" y="7713"/>
                      <a:pt x="4734" y="7713"/>
                    </a:cubicBezTo>
                    <a:cubicBezTo>
                      <a:pt x="4581" y="7713"/>
                      <a:pt x="4426" y="7794"/>
                      <a:pt x="4348" y="7927"/>
                    </a:cubicBezTo>
                    <a:lnTo>
                      <a:pt x="2235" y="11586"/>
                    </a:lnTo>
                    <a:cubicBezTo>
                      <a:pt x="2139" y="11759"/>
                      <a:pt x="2180" y="12003"/>
                      <a:pt x="2328" y="12131"/>
                    </a:cubicBezTo>
                    <a:lnTo>
                      <a:pt x="3807" y="13406"/>
                    </a:lnTo>
                    <a:cubicBezTo>
                      <a:pt x="3960" y="13534"/>
                      <a:pt x="4022" y="13789"/>
                      <a:pt x="3952" y="13976"/>
                    </a:cubicBezTo>
                    <a:cubicBezTo>
                      <a:pt x="3677" y="14713"/>
                      <a:pt x="3452" y="15462"/>
                      <a:pt x="3287" y="16203"/>
                    </a:cubicBezTo>
                    <a:cubicBezTo>
                      <a:pt x="3245" y="16396"/>
                      <a:pt x="3080" y="16644"/>
                      <a:pt x="2921" y="16758"/>
                    </a:cubicBezTo>
                    <a:lnTo>
                      <a:pt x="294" y="18607"/>
                    </a:lnTo>
                    <a:cubicBezTo>
                      <a:pt x="132" y="18720"/>
                      <a:pt x="1" y="18975"/>
                      <a:pt x="1" y="19172"/>
                    </a:cubicBezTo>
                    <a:lnTo>
                      <a:pt x="1" y="22488"/>
                    </a:lnTo>
                    <a:cubicBezTo>
                      <a:pt x="1" y="22641"/>
                      <a:pt x="86" y="22731"/>
                      <a:pt x="206" y="22731"/>
                    </a:cubicBezTo>
                    <a:cubicBezTo>
                      <a:pt x="244" y="22731"/>
                      <a:pt x="285" y="22722"/>
                      <a:pt x="328" y="22703"/>
                    </a:cubicBezTo>
                    <a:lnTo>
                      <a:pt x="2887" y="21548"/>
                    </a:lnTo>
                    <a:cubicBezTo>
                      <a:pt x="2931" y="21528"/>
                      <a:pt x="2976" y="21518"/>
                      <a:pt x="3020" y="21518"/>
                    </a:cubicBezTo>
                    <a:cubicBezTo>
                      <a:pt x="3150" y="21518"/>
                      <a:pt x="3267" y="21604"/>
                      <a:pt x="3311" y="21744"/>
                    </a:cubicBezTo>
                    <a:cubicBezTo>
                      <a:pt x="3459" y="22216"/>
                      <a:pt x="3653" y="22637"/>
                      <a:pt x="3883" y="23013"/>
                    </a:cubicBezTo>
                    <a:cubicBezTo>
                      <a:pt x="3987" y="23182"/>
                      <a:pt x="4008" y="23454"/>
                      <a:pt x="3921" y="23634"/>
                    </a:cubicBezTo>
                    <a:lnTo>
                      <a:pt x="2214" y="27071"/>
                    </a:lnTo>
                    <a:cubicBezTo>
                      <a:pt x="2128" y="27247"/>
                      <a:pt x="2197" y="27471"/>
                      <a:pt x="2367" y="27571"/>
                    </a:cubicBezTo>
                    <a:lnTo>
                      <a:pt x="4218" y="28640"/>
                    </a:lnTo>
                    <a:cubicBezTo>
                      <a:pt x="4276" y="28673"/>
                      <a:pt x="4341" y="28688"/>
                      <a:pt x="4405" y="28688"/>
                    </a:cubicBezTo>
                    <a:cubicBezTo>
                      <a:pt x="4530" y="28688"/>
                      <a:pt x="4654" y="28629"/>
                      <a:pt x="4725" y="28519"/>
                    </a:cubicBezTo>
                    <a:lnTo>
                      <a:pt x="6852" y="25323"/>
                    </a:lnTo>
                    <a:cubicBezTo>
                      <a:pt x="6958" y="25163"/>
                      <a:pt x="7201" y="25047"/>
                      <a:pt x="7399" y="25047"/>
                    </a:cubicBezTo>
                    <a:cubicBezTo>
                      <a:pt x="7401" y="25047"/>
                      <a:pt x="7404" y="25047"/>
                      <a:pt x="7407" y="25047"/>
                    </a:cubicBezTo>
                    <a:cubicBezTo>
                      <a:pt x="7456" y="25049"/>
                      <a:pt x="7506" y="25050"/>
                      <a:pt x="7556" y="25050"/>
                    </a:cubicBezTo>
                    <a:cubicBezTo>
                      <a:pt x="7949" y="25050"/>
                      <a:pt x="8362" y="25001"/>
                      <a:pt x="8790" y="24909"/>
                    </a:cubicBezTo>
                    <a:cubicBezTo>
                      <a:pt x="8817" y="24903"/>
                      <a:pt x="8845" y="24899"/>
                      <a:pt x="8871" y="24899"/>
                    </a:cubicBezTo>
                    <a:cubicBezTo>
                      <a:pt x="9029" y="24899"/>
                      <a:pt x="9158" y="25010"/>
                      <a:pt x="9173" y="25178"/>
                    </a:cubicBezTo>
                    <a:lnTo>
                      <a:pt x="9455" y="27971"/>
                    </a:lnTo>
                    <a:cubicBezTo>
                      <a:pt x="9467" y="28110"/>
                      <a:pt x="9549" y="28190"/>
                      <a:pt x="9656" y="28190"/>
                    </a:cubicBezTo>
                    <a:cubicBezTo>
                      <a:pt x="9700" y="28190"/>
                      <a:pt x="9750" y="28176"/>
                      <a:pt x="9800" y="28147"/>
                    </a:cubicBezTo>
                    <a:lnTo>
                      <a:pt x="12672" y="26489"/>
                    </a:lnTo>
                    <a:cubicBezTo>
                      <a:pt x="12845" y="26389"/>
                      <a:pt x="13000" y="26147"/>
                      <a:pt x="13017" y="25951"/>
                    </a:cubicBezTo>
                    <a:lnTo>
                      <a:pt x="13303" y="22754"/>
                    </a:lnTo>
                    <a:cubicBezTo>
                      <a:pt x="13320" y="22558"/>
                      <a:pt x="13459" y="22292"/>
                      <a:pt x="13603" y="22157"/>
                    </a:cubicBezTo>
                    <a:cubicBezTo>
                      <a:pt x="14162" y="21644"/>
                      <a:pt x="14697" y="21075"/>
                      <a:pt x="15200" y="20468"/>
                    </a:cubicBezTo>
                    <a:cubicBezTo>
                      <a:pt x="15293" y="20354"/>
                      <a:pt x="15457" y="20285"/>
                      <a:pt x="15612" y="20285"/>
                    </a:cubicBezTo>
                    <a:cubicBezTo>
                      <a:pt x="15664" y="20285"/>
                      <a:pt x="15715" y="20293"/>
                      <a:pt x="15762" y="20310"/>
                    </a:cubicBezTo>
                    <a:lnTo>
                      <a:pt x="17606" y="20951"/>
                    </a:lnTo>
                    <a:cubicBezTo>
                      <a:pt x="17649" y="20966"/>
                      <a:pt x="17693" y="20973"/>
                      <a:pt x="17739" y="20973"/>
                    </a:cubicBezTo>
                    <a:cubicBezTo>
                      <a:pt x="17892" y="20973"/>
                      <a:pt x="18049" y="20892"/>
                      <a:pt x="18123" y="20761"/>
                    </a:cubicBezTo>
                    <a:lnTo>
                      <a:pt x="20237" y="17103"/>
                    </a:lnTo>
                    <a:cubicBezTo>
                      <a:pt x="20337" y="16931"/>
                      <a:pt x="20296" y="16686"/>
                      <a:pt x="20144" y="16558"/>
                    </a:cubicBezTo>
                    <a:lnTo>
                      <a:pt x="18665" y="15282"/>
                    </a:lnTo>
                    <a:cubicBezTo>
                      <a:pt x="18516" y="15152"/>
                      <a:pt x="18451" y="14899"/>
                      <a:pt x="18520" y="14713"/>
                    </a:cubicBezTo>
                    <a:cubicBezTo>
                      <a:pt x="18796" y="13972"/>
                      <a:pt x="19020" y="13228"/>
                      <a:pt x="19186" y="12486"/>
                    </a:cubicBezTo>
                    <a:cubicBezTo>
                      <a:pt x="19231" y="12293"/>
                      <a:pt x="19393" y="12044"/>
                      <a:pt x="19554" y="11928"/>
                    </a:cubicBezTo>
                    <a:lnTo>
                      <a:pt x="22178" y="10083"/>
                    </a:lnTo>
                    <a:cubicBezTo>
                      <a:pt x="22340" y="9969"/>
                      <a:pt x="22471" y="9714"/>
                      <a:pt x="22471" y="9517"/>
                    </a:cubicBezTo>
                    <a:lnTo>
                      <a:pt x="22471" y="6200"/>
                    </a:lnTo>
                    <a:cubicBezTo>
                      <a:pt x="22471" y="6048"/>
                      <a:pt x="22388" y="5958"/>
                      <a:pt x="22268" y="5958"/>
                    </a:cubicBezTo>
                    <a:cubicBezTo>
                      <a:pt x="22230" y="5958"/>
                      <a:pt x="22188" y="5968"/>
                      <a:pt x="22144" y="5987"/>
                    </a:cubicBezTo>
                    <a:lnTo>
                      <a:pt x="19589" y="7141"/>
                    </a:lnTo>
                    <a:cubicBezTo>
                      <a:pt x="19544" y="7161"/>
                      <a:pt x="19498" y="7170"/>
                      <a:pt x="19454" y="7170"/>
                    </a:cubicBezTo>
                    <a:cubicBezTo>
                      <a:pt x="19322" y="7170"/>
                      <a:pt x="19205" y="7084"/>
                      <a:pt x="19161" y="6942"/>
                    </a:cubicBezTo>
                    <a:cubicBezTo>
                      <a:pt x="19013" y="6473"/>
                      <a:pt x="18820" y="6049"/>
                      <a:pt x="18593" y="5676"/>
                    </a:cubicBezTo>
                    <a:cubicBezTo>
                      <a:pt x="18489" y="5507"/>
                      <a:pt x="18465" y="5231"/>
                      <a:pt x="18551" y="5056"/>
                    </a:cubicBezTo>
                    <a:lnTo>
                      <a:pt x="20258" y="1617"/>
                    </a:lnTo>
                    <a:cubicBezTo>
                      <a:pt x="20344" y="1442"/>
                      <a:pt x="20278" y="1218"/>
                      <a:pt x="20106" y="1118"/>
                    </a:cubicBezTo>
                    <a:lnTo>
                      <a:pt x="18255" y="49"/>
                    </a:lnTo>
                    <a:cubicBezTo>
                      <a:pt x="18197" y="16"/>
                      <a:pt x="18133" y="1"/>
                      <a:pt x="18069" y="1"/>
                    </a:cubicBez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/>
                <a:endParaRPr sz="2400"/>
              </a:p>
            </p:txBody>
          </p:sp>
          <p:sp>
            <p:nvSpPr>
              <p:cNvPr id="5076" name="Google Shape;5076;p37"/>
              <p:cNvSpPr/>
              <p:nvPr/>
            </p:nvSpPr>
            <p:spPr>
              <a:xfrm>
                <a:off x="2675017" y="2356969"/>
                <a:ext cx="208954" cy="269493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8556" extrusionOk="0">
                    <a:moveTo>
                      <a:pt x="4537" y="1"/>
                    </a:moveTo>
                    <a:cubicBezTo>
                      <a:pt x="4115" y="1"/>
                      <a:pt x="3640" y="137"/>
                      <a:pt x="3137" y="428"/>
                    </a:cubicBezTo>
                    <a:cubicBezTo>
                      <a:pt x="1407" y="1429"/>
                      <a:pt x="0" y="3859"/>
                      <a:pt x="0" y="5859"/>
                    </a:cubicBezTo>
                    <a:cubicBezTo>
                      <a:pt x="0" y="6859"/>
                      <a:pt x="352" y="7559"/>
                      <a:pt x="917" y="7890"/>
                    </a:cubicBezTo>
                    <a:lnTo>
                      <a:pt x="920" y="7890"/>
                    </a:lnTo>
                    <a:lnTo>
                      <a:pt x="2082" y="8555"/>
                    </a:lnTo>
                    <a:lnTo>
                      <a:pt x="2358" y="8090"/>
                    </a:lnTo>
                    <a:cubicBezTo>
                      <a:pt x="2644" y="8024"/>
                      <a:pt x="2944" y="7921"/>
                      <a:pt x="3258" y="7738"/>
                    </a:cubicBezTo>
                    <a:cubicBezTo>
                      <a:pt x="4989" y="6738"/>
                      <a:pt x="6396" y="4308"/>
                      <a:pt x="6396" y="2307"/>
                    </a:cubicBezTo>
                    <a:cubicBezTo>
                      <a:pt x="6396" y="2011"/>
                      <a:pt x="6355" y="1749"/>
                      <a:pt x="6296" y="1504"/>
                    </a:cubicBezTo>
                    <a:lnTo>
                      <a:pt x="6633" y="945"/>
                    </a:lnTo>
                    <a:lnTo>
                      <a:pt x="5358" y="208"/>
                    </a:lnTo>
                    <a:lnTo>
                      <a:pt x="5354" y="208"/>
                    </a:lnTo>
                    <a:lnTo>
                      <a:pt x="5344" y="201"/>
                    </a:lnTo>
                    <a:lnTo>
                      <a:pt x="5341" y="201"/>
                    </a:lnTo>
                    <a:cubicBezTo>
                      <a:pt x="5106" y="69"/>
                      <a:pt x="4835" y="1"/>
                      <a:pt x="4537" y="1"/>
                    </a:cubicBezTo>
                    <a:close/>
                  </a:path>
                </a:pathLst>
              </a:custGeom>
              <a:solidFill>
                <a:srgbClr val="27DE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/>
                <a:endParaRPr sz="2400"/>
              </a:p>
            </p:txBody>
          </p:sp>
          <p:sp>
            <p:nvSpPr>
              <p:cNvPr id="5077" name="Google Shape;5077;p37"/>
              <p:cNvSpPr/>
              <p:nvPr/>
            </p:nvSpPr>
            <p:spPr>
              <a:xfrm>
                <a:off x="2703869" y="2605451"/>
                <a:ext cx="53672" cy="21009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667" extrusionOk="0">
                    <a:moveTo>
                      <a:pt x="1704" y="132"/>
                    </a:moveTo>
                    <a:cubicBezTo>
                      <a:pt x="1615" y="160"/>
                      <a:pt x="1529" y="181"/>
                      <a:pt x="1442" y="201"/>
                    </a:cubicBezTo>
                    <a:lnTo>
                      <a:pt x="1166" y="666"/>
                    </a:lnTo>
                    <a:lnTo>
                      <a:pt x="1166" y="666"/>
                    </a:lnTo>
                    <a:lnTo>
                      <a:pt x="1442" y="201"/>
                    </a:lnTo>
                    <a:cubicBezTo>
                      <a:pt x="1529" y="181"/>
                      <a:pt x="1615" y="160"/>
                      <a:pt x="1704" y="132"/>
                    </a:cubicBezTo>
                    <a:close/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222D3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/>
                <a:endParaRPr sz="2400"/>
              </a:p>
            </p:txBody>
          </p:sp>
          <p:sp>
            <p:nvSpPr>
              <p:cNvPr id="5078" name="Google Shape;5078;p37"/>
              <p:cNvSpPr/>
              <p:nvPr/>
            </p:nvSpPr>
            <p:spPr>
              <a:xfrm>
                <a:off x="2675017" y="2437665"/>
                <a:ext cx="176166" cy="188796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5994" extrusionOk="0">
                    <a:moveTo>
                      <a:pt x="1044" y="0"/>
                    </a:moveTo>
                    <a:cubicBezTo>
                      <a:pt x="403" y="1031"/>
                      <a:pt x="0" y="2228"/>
                      <a:pt x="0" y="3297"/>
                    </a:cubicBezTo>
                    <a:cubicBezTo>
                      <a:pt x="0" y="4297"/>
                      <a:pt x="352" y="4997"/>
                      <a:pt x="917" y="5328"/>
                    </a:cubicBezTo>
                    <a:lnTo>
                      <a:pt x="920" y="5328"/>
                    </a:lnTo>
                    <a:lnTo>
                      <a:pt x="2082" y="5993"/>
                    </a:lnTo>
                    <a:lnTo>
                      <a:pt x="2358" y="5528"/>
                    </a:lnTo>
                    <a:cubicBezTo>
                      <a:pt x="2445" y="5508"/>
                      <a:pt x="2531" y="5487"/>
                      <a:pt x="2620" y="5459"/>
                    </a:cubicBezTo>
                    <a:cubicBezTo>
                      <a:pt x="2827" y="5393"/>
                      <a:pt x="3037" y="5304"/>
                      <a:pt x="3258" y="5176"/>
                    </a:cubicBezTo>
                    <a:cubicBezTo>
                      <a:pt x="4186" y="4642"/>
                      <a:pt x="5020" y="3697"/>
                      <a:pt x="5592" y="2624"/>
                    </a:cubicBezTo>
                    <a:lnTo>
                      <a:pt x="104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/>
                <a:endParaRPr sz="2400"/>
              </a:p>
            </p:txBody>
          </p:sp>
          <p:sp>
            <p:nvSpPr>
              <p:cNvPr id="5079" name="Google Shape;5079;p37"/>
              <p:cNvSpPr/>
              <p:nvPr/>
            </p:nvSpPr>
            <p:spPr>
              <a:xfrm>
                <a:off x="2775997" y="2358607"/>
                <a:ext cx="27277" cy="10552"/>
              </a:xfrm>
              <a:custGeom>
                <a:avLst/>
                <a:gdLst/>
                <a:ahLst/>
                <a:cxnLst/>
                <a:rect l="l" t="t" r="r" b="b"/>
                <a:pathLst>
                  <a:path w="866" h="335" extrusionOk="0">
                    <a:moveTo>
                      <a:pt x="862" y="0"/>
                    </a:moveTo>
                    <a:cubicBezTo>
                      <a:pt x="587" y="59"/>
                      <a:pt x="300" y="169"/>
                      <a:pt x="1" y="335"/>
                    </a:cubicBezTo>
                    <a:cubicBezTo>
                      <a:pt x="300" y="169"/>
                      <a:pt x="587" y="59"/>
                      <a:pt x="862" y="0"/>
                    </a:cubicBezTo>
                    <a:close/>
                    <a:moveTo>
                      <a:pt x="865" y="0"/>
                    </a:moveTo>
                    <a:lnTo>
                      <a:pt x="86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/>
                <a:endParaRPr sz="2400"/>
              </a:p>
            </p:txBody>
          </p:sp>
          <p:sp>
            <p:nvSpPr>
              <p:cNvPr id="5080" name="Google Shape;5080;p37"/>
              <p:cNvSpPr/>
              <p:nvPr/>
            </p:nvSpPr>
            <p:spPr>
              <a:xfrm>
                <a:off x="2843213" y="2363269"/>
                <a:ext cx="40758" cy="31403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997" extrusionOk="0">
                    <a:moveTo>
                      <a:pt x="18" y="8"/>
                    </a:moveTo>
                    <a:lnTo>
                      <a:pt x="14" y="8"/>
                    </a:lnTo>
                    <a:lnTo>
                      <a:pt x="18" y="8"/>
                    </a:lnTo>
                    <a:lnTo>
                      <a:pt x="1293" y="745"/>
                    </a:lnTo>
                    <a:lnTo>
                      <a:pt x="1142" y="997"/>
                    </a:lnTo>
                    <a:lnTo>
                      <a:pt x="1293" y="745"/>
                    </a:lnTo>
                    <a:lnTo>
                      <a:pt x="18" y="8"/>
                    </a:lnTo>
                    <a:close/>
                    <a:moveTo>
                      <a:pt x="4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7D848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/>
                <a:endParaRPr sz="2400"/>
              </a:p>
            </p:txBody>
          </p:sp>
          <p:sp>
            <p:nvSpPr>
              <p:cNvPr id="5081" name="Google Shape;5081;p37"/>
              <p:cNvSpPr/>
              <p:nvPr/>
            </p:nvSpPr>
            <p:spPr>
              <a:xfrm>
                <a:off x="2717349" y="2370545"/>
                <a:ext cx="56192" cy="53042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1684" extrusionOk="0">
                    <a:moveTo>
                      <a:pt x="1783" y="0"/>
                    </a:moveTo>
                    <a:cubicBezTo>
                      <a:pt x="1121" y="387"/>
                      <a:pt x="504" y="984"/>
                      <a:pt x="1" y="1684"/>
                    </a:cubicBezTo>
                    <a:cubicBezTo>
                      <a:pt x="504" y="984"/>
                      <a:pt x="1121" y="387"/>
                      <a:pt x="1783" y="0"/>
                    </a:cubicBezTo>
                    <a:close/>
                    <a:moveTo>
                      <a:pt x="1783" y="0"/>
                    </a:moveTo>
                    <a:lnTo>
                      <a:pt x="17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/>
                <a:endParaRPr sz="2400"/>
              </a:p>
            </p:txBody>
          </p:sp>
          <p:sp>
            <p:nvSpPr>
              <p:cNvPr id="5082" name="Google Shape;5082;p37"/>
              <p:cNvSpPr/>
              <p:nvPr/>
            </p:nvSpPr>
            <p:spPr>
              <a:xfrm>
                <a:off x="2859812" y="2429696"/>
                <a:ext cx="16662" cy="72948"/>
              </a:xfrm>
              <a:custGeom>
                <a:avLst/>
                <a:gdLst/>
                <a:ahLst/>
                <a:cxnLst/>
                <a:rect l="l" t="t" r="r" b="b"/>
                <a:pathLst>
                  <a:path w="529" h="2316" extrusionOk="0">
                    <a:moveTo>
                      <a:pt x="529" y="1"/>
                    </a:moveTo>
                    <a:lnTo>
                      <a:pt x="529" y="1"/>
                    </a:lnTo>
                    <a:cubicBezTo>
                      <a:pt x="529" y="745"/>
                      <a:pt x="332" y="1548"/>
                      <a:pt x="1" y="2316"/>
                    </a:cubicBezTo>
                    <a:cubicBezTo>
                      <a:pt x="335" y="1548"/>
                      <a:pt x="529" y="745"/>
                      <a:pt x="529" y="1"/>
                    </a:cubicBezTo>
                    <a:close/>
                  </a:path>
                </a:pathLst>
              </a:custGeom>
              <a:solidFill>
                <a:srgbClr val="7D848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/>
                <a:endParaRPr sz="2400"/>
              </a:p>
            </p:txBody>
          </p:sp>
          <p:sp>
            <p:nvSpPr>
              <p:cNvPr id="5083" name="Google Shape;5083;p37"/>
              <p:cNvSpPr/>
              <p:nvPr/>
            </p:nvSpPr>
            <p:spPr>
              <a:xfrm>
                <a:off x="2707900" y="2357001"/>
                <a:ext cx="176071" cy="163346"/>
              </a:xfrm>
              <a:custGeom>
                <a:avLst/>
                <a:gdLst/>
                <a:ahLst/>
                <a:cxnLst/>
                <a:rect l="l" t="t" r="r" b="b"/>
                <a:pathLst>
                  <a:path w="5590" h="5186" extrusionOk="0">
                    <a:moveTo>
                      <a:pt x="3490" y="0"/>
                    </a:moveTo>
                    <a:cubicBezTo>
                      <a:pt x="3342" y="0"/>
                      <a:pt x="3186" y="17"/>
                      <a:pt x="3027" y="51"/>
                    </a:cubicBezTo>
                    <a:lnTo>
                      <a:pt x="3024" y="51"/>
                    </a:lnTo>
                    <a:cubicBezTo>
                      <a:pt x="2749" y="110"/>
                      <a:pt x="2462" y="220"/>
                      <a:pt x="2163" y="386"/>
                    </a:cubicBezTo>
                    <a:cubicBezTo>
                      <a:pt x="2138" y="400"/>
                      <a:pt x="2117" y="414"/>
                      <a:pt x="2093" y="427"/>
                    </a:cubicBezTo>
                    <a:cubicBezTo>
                      <a:pt x="2090" y="427"/>
                      <a:pt x="2087" y="430"/>
                      <a:pt x="2083" y="430"/>
                    </a:cubicBezTo>
                    <a:cubicBezTo>
                      <a:pt x="1421" y="817"/>
                      <a:pt x="804" y="1414"/>
                      <a:pt x="301" y="2114"/>
                    </a:cubicBezTo>
                    <a:cubicBezTo>
                      <a:pt x="193" y="2258"/>
                      <a:pt x="94" y="2407"/>
                      <a:pt x="0" y="2561"/>
                    </a:cubicBezTo>
                    <a:lnTo>
                      <a:pt x="4548" y="5185"/>
                    </a:lnTo>
                    <a:cubicBezTo>
                      <a:pt x="4649" y="5003"/>
                      <a:pt x="4741" y="4813"/>
                      <a:pt x="4824" y="4624"/>
                    </a:cubicBezTo>
                    <a:cubicBezTo>
                      <a:pt x="5155" y="3855"/>
                      <a:pt x="5352" y="3051"/>
                      <a:pt x="5352" y="2306"/>
                    </a:cubicBezTo>
                    <a:cubicBezTo>
                      <a:pt x="5352" y="2023"/>
                      <a:pt x="5317" y="1775"/>
                      <a:pt x="5262" y="1544"/>
                    </a:cubicBezTo>
                    <a:cubicBezTo>
                      <a:pt x="5258" y="1531"/>
                      <a:pt x="5255" y="1517"/>
                      <a:pt x="5252" y="1503"/>
                    </a:cubicBezTo>
                    <a:lnTo>
                      <a:pt x="5438" y="1196"/>
                    </a:lnTo>
                    <a:lnTo>
                      <a:pt x="5589" y="944"/>
                    </a:lnTo>
                    <a:lnTo>
                      <a:pt x="4314" y="207"/>
                    </a:lnTo>
                    <a:lnTo>
                      <a:pt x="4310" y="207"/>
                    </a:lnTo>
                    <a:lnTo>
                      <a:pt x="4300" y="200"/>
                    </a:lnTo>
                    <a:lnTo>
                      <a:pt x="4297" y="200"/>
                    </a:lnTo>
                    <a:lnTo>
                      <a:pt x="4297" y="203"/>
                    </a:lnTo>
                    <a:cubicBezTo>
                      <a:pt x="4062" y="69"/>
                      <a:pt x="3790" y="0"/>
                      <a:pt x="3490" y="0"/>
                    </a:cubicBezTo>
                    <a:close/>
                  </a:path>
                </a:pathLst>
              </a:custGeom>
              <a:solidFill>
                <a:srgbClr val="D2BF9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/>
                <a:endParaRPr sz="2400"/>
              </a:p>
            </p:txBody>
          </p:sp>
          <p:sp>
            <p:nvSpPr>
              <p:cNvPr id="5084" name="Google Shape;5084;p37"/>
              <p:cNvSpPr/>
              <p:nvPr/>
            </p:nvSpPr>
            <p:spPr>
              <a:xfrm>
                <a:off x="2713223" y="2378797"/>
                <a:ext cx="197710" cy="255161"/>
              </a:xfrm>
              <a:custGeom>
                <a:avLst/>
                <a:gdLst/>
                <a:ahLst/>
                <a:cxnLst/>
                <a:rect l="l" t="t" r="r" b="b"/>
                <a:pathLst>
                  <a:path w="6277" h="8101" extrusionOk="0">
                    <a:moveTo>
                      <a:pt x="4539" y="0"/>
                    </a:moveTo>
                    <a:cubicBezTo>
                      <a:pt x="4117" y="0"/>
                      <a:pt x="3641" y="138"/>
                      <a:pt x="3138" y="429"/>
                    </a:cubicBezTo>
                    <a:cubicBezTo>
                      <a:pt x="1404" y="1428"/>
                      <a:pt x="0" y="3863"/>
                      <a:pt x="0" y="5862"/>
                    </a:cubicBezTo>
                    <a:cubicBezTo>
                      <a:pt x="0" y="7281"/>
                      <a:pt x="706" y="8101"/>
                      <a:pt x="1736" y="8101"/>
                    </a:cubicBezTo>
                    <a:cubicBezTo>
                      <a:pt x="2158" y="8101"/>
                      <a:pt x="2634" y="7963"/>
                      <a:pt x="3138" y="7673"/>
                    </a:cubicBezTo>
                    <a:cubicBezTo>
                      <a:pt x="4869" y="6673"/>
                      <a:pt x="6276" y="4242"/>
                      <a:pt x="6276" y="2242"/>
                    </a:cubicBezTo>
                    <a:cubicBezTo>
                      <a:pt x="6276" y="821"/>
                      <a:pt x="5568" y="0"/>
                      <a:pt x="4539" y="0"/>
                    </a:cubicBezTo>
                    <a:close/>
                  </a:path>
                </a:pathLst>
              </a:custGeom>
              <a:solidFill>
                <a:srgbClr val="D2BF9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/>
                <a:endParaRPr sz="2400"/>
              </a:p>
            </p:txBody>
          </p:sp>
          <p:sp>
            <p:nvSpPr>
              <p:cNvPr id="5085" name="Google Shape;5085;p37"/>
              <p:cNvSpPr/>
              <p:nvPr/>
            </p:nvSpPr>
            <p:spPr>
              <a:xfrm>
                <a:off x="2782391" y="2437287"/>
                <a:ext cx="58365" cy="125203"/>
              </a:xfrm>
              <a:custGeom>
                <a:avLst/>
                <a:gdLst/>
                <a:ahLst/>
                <a:cxnLst/>
                <a:rect l="l" t="t" r="r" b="b"/>
                <a:pathLst>
                  <a:path w="1853" h="3975" extrusionOk="0">
                    <a:moveTo>
                      <a:pt x="1690" y="1"/>
                    </a:moveTo>
                    <a:cubicBezTo>
                      <a:pt x="1681" y="1"/>
                      <a:pt x="1672" y="3"/>
                      <a:pt x="1663" y="9"/>
                    </a:cubicBezTo>
                    <a:lnTo>
                      <a:pt x="177" y="868"/>
                    </a:lnTo>
                    <a:cubicBezTo>
                      <a:pt x="156" y="878"/>
                      <a:pt x="135" y="902"/>
                      <a:pt x="118" y="940"/>
                    </a:cubicBezTo>
                    <a:cubicBezTo>
                      <a:pt x="101" y="975"/>
                      <a:pt x="94" y="1009"/>
                      <a:pt x="94" y="1043"/>
                    </a:cubicBezTo>
                    <a:lnTo>
                      <a:pt x="94" y="1551"/>
                    </a:lnTo>
                    <a:cubicBezTo>
                      <a:pt x="94" y="1585"/>
                      <a:pt x="101" y="1613"/>
                      <a:pt x="118" y="1626"/>
                    </a:cubicBezTo>
                    <a:cubicBezTo>
                      <a:pt x="127" y="1635"/>
                      <a:pt x="137" y="1640"/>
                      <a:pt x="148" y="1640"/>
                    </a:cubicBezTo>
                    <a:cubicBezTo>
                      <a:pt x="157" y="1640"/>
                      <a:pt x="167" y="1636"/>
                      <a:pt x="177" y="1630"/>
                    </a:cubicBezTo>
                    <a:lnTo>
                      <a:pt x="987" y="1164"/>
                    </a:lnTo>
                    <a:lnTo>
                      <a:pt x="987" y="1164"/>
                    </a:lnTo>
                    <a:lnTo>
                      <a:pt x="659" y="1864"/>
                    </a:lnTo>
                    <a:cubicBezTo>
                      <a:pt x="646" y="1895"/>
                      <a:pt x="629" y="1930"/>
                      <a:pt x="614" y="1968"/>
                    </a:cubicBezTo>
                    <a:cubicBezTo>
                      <a:pt x="600" y="2003"/>
                      <a:pt x="594" y="2040"/>
                      <a:pt x="594" y="2075"/>
                    </a:cubicBezTo>
                    <a:lnTo>
                      <a:pt x="594" y="2485"/>
                    </a:lnTo>
                    <a:cubicBezTo>
                      <a:pt x="594" y="2520"/>
                      <a:pt x="600" y="2547"/>
                      <a:pt x="618" y="2561"/>
                    </a:cubicBezTo>
                    <a:cubicBezTo>
                      <a:pt x="628" y="2571"/>
                      <a:pt x="639" y="2576"/>
                      <a:pt x="651" y="2576"/>
                    </a:cubicBezTo>
                    <a:cubicBezTo>
                      <a:pt x="659" y="2576"/>
                      <a:pt x="668" y="2574"/>
                      <a:pt x="677" y="2568"/>
                    </a:cubicBezTo>
                    <a:lnTo>
                      <a:pt x="936" y="2420"/>
                    </a:lnTo>
                    <a:cubicBezTo>
                      <a:pt x="1019" y="2370"/>
                      <a:pt x="1091" y="2348"/>
                      <a:pt x="1148" y="2348"/>
                    </a:cubicBezTo>
                    <a:cubicBezTo>
                      <a:pt x="1159" y="2348"/>
                      <a:pt x="1170" y="2349"/>
                      <a:pt x="1180" y="2350"/>
                    </a:cubicBezTo>
                    <a:cubicBezTo>
                      <a:pt x="1246" y="2364"/>
                      <a:pt x="1280" y="2426"/>
                      <a:pt x="1280" y="2540"/>
                    </a:cubicBezTo>
                    <a:cubicBezTo>
                      <a:pt x="1280" y="2650"/>
                      <a:pt x="1246" y="2751"/>
                      <a:pt x="1180" y="2840"/>
                    </a:cubicBezTo>
                    <a:cubicBezTo>
                      <a:pt x="1118" y="2929"/>
                      <a:pt x="1035" y="3002"/>
                      <a:pt x="936" y="3058"/>
                    </a:cubicBezTo>
                    <a:cubicBezTo>
                      <a:pt x="858" y="3102"/>
                      <a:pt x="796" y="3123"/>
                      <a:pt x="754" y="3123"/>
                    </a:cubicBezTo>
                    <a:cubicBezTo>
                      <a:pt x="751" y="3123"/>
                      <a:pt x="748" y="3123"/>
                      <a:pt x="745" y="3123"/>
                    </a:cubicBezTo>
                    <a:cubicBezTo>
                      <a:pt x="701" y="3120"/>
                      <a:pt x="662" y="3106"/>
                      <a:pt x="635" y="3088"/>
                    </a:cubicBezTo>
                    <a:cubicBezTo>
                      <a:pt x="608" y="3068"/>
                      <a:pt x="584" y="3050"/>
                      <a:pt x="559" y="3033"/>
                    </a:cubicBezTo>
                    <a:cubicBezTo>
                      <a:pt x="549" y="3026"/>
                      <a:pt x="539" y="3023"/>
                      <a:pt x="527" y="3023"/>
                    </a:cubicBezTo>
                    <a:cubicBezTo>
                      <a:pt x="508" y="3023"/>
                      <a:pt x="487" y="3030"/>
                      <a:pt x="460" y="3047"/>
                    </a:cubicBezTo>
                    <a:lnTo>
                      <a:pt x="70" y="3271"/>
                    </a:lnTo>
                    <a:cubicBezTo>
                      <a:pt x="49" y="3281"/>
                      <a:pt x="35" y="3302"/>
                      <a:pt x="21" y="3330"/>
                    </a:cubicBezTo>
                    <a:cubicBezTo>
                      <a:pt x="8" y="3357"/>
                      <a:pt x="0" y="3389"/>
                      <a:pt x="0" y="3416"/>
                    </a:cubicBezTo>
                    <a:cubicBezTo>
                      <a:pt x="0" y="3533"/>
                      <a:pt x="25" y="3637"/>
                      <a:pt x="67" y="3723"/>
                    </a:cubicBezTo>
                    <a:cubicBezTo>
                      <a:pt x="111" y="3812"/>
                      <a:pt x="170" y="3878"/>
                      <a:pt x="249" y="3922"/>
                    </a:cubicBezTo>
                    <a:cubicBezTo>
                      <a:pt x="312" y="3959"/>
                      <a:pt x="386" y="3974"/>
                      <a:pt x="470" y="3974"/>
                    </a:cubicBezTo>
                    <a:cubicBezTo>
                      <a:pt x="492" y="3974"/>
                      <a:pt x="515" y="3973"/>
                      <a:pt x="538" y="3971"/>
                    </a:cubicBezTo>
                    <a:cubicBezTo>
                      <a:pt x="653" y="3957"/>
                      <a:pt x="787" y="3909"/>
                      <a:pt x="936" y="3823"/>
                    </a:cubicBezTo>
                    <a:cubicBezTo>
                      <a:pt x="1225" y="3658"/>
                      <a:pt x="1449" y="3433"/>
                      <a:pt x="1611" y="3161"/>
                    </a:cubicBezTo>
                    <a:cubicBezTo>
                      <a:pt x="1773" y="2885"/>
                      <a:pt x="1852" y="2568"/>
                      <a:pt x="1852" y="2209"/>
                    </a:cubicBezTo>
                    <a:cubicBezTo>
                      <a:pt x="1852" y="1957"/>
                      <a:pt x="1804" y="1788"/>
                      <a:pt x="1701" y="1696"/>
                    </a:cubicBezTo>
                    <a:cubicBezTo>
                      <a:pt x="1624" y="1624"/>
                      <a:pt x="1529" y="1589"/>
                      <a:pt x="1416" y="1589"/>
                    </a:cubicBezTo>
                    <a:cubicBezTo>
                      <a:pt x="1382" y="1589"/>
                      <a:pt x="1346" y="1592"/>
                      <a:pt x="1308" y="1599"/>
                    </a:cubicBezTo>
                    <a:lnTo>
                      <a:pt x="1684" y="798"/>
                    </a:lnTo>
                    <a:cubicBezTo>
                      <a:pt x="1697" y="774"/>
                      <a:pt x="1708" y="744"/>
                      <a:pt x="1725" y="706"/>
                    </a:cubicBezTo>
                    <a:cubicBezTo>
                      <a:pt x="1738" y="668"/>
                      <a:pt x="1746" y="633"/>
                      <a:pt x="1746" y="596"/>
                    </a:cubicBezTo>
                    <a:lnTo>
                      <a:pt x="1746" y="92"/>
                    </a:lnTo>
                    <a:cubicBezTo>
                      <a:pt x="1746" y="54"/>
                      <a:pt x="1738" y="30"/>
                      <a:pt x="1722" y="12"/>
                    </a:cubicBezTo>
                    <a:cubicBezTo>
                      <a:pt x="1712" y="5"/>
                      <a:pt x="1701" y="1"/>
                      <a:pt x="1690" y="1"/>
                    </a:cubicBez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/>
                <a:endParaRPr sz="2400"/>
              </a:p>
            </p:txBody>
          </p:sp>
          <p:sp>
            <p:nvSpPr>
              <p:cNvPr id="5086" name="Google Shape;5086;p37"/>
              <p:cNvSpPr/>
              <p:nvPr/>
            </p:nvSpPr>
            <p:spPr>
              <a:xfrm>
                <a:off x="1687167" y="1838336"/>
                <a:ext cx="1387181" cy="1555662"/>
              </a:xfrm>
              <a:custGeom>
                <a:avLst/>
                <a:gdLst/>
                <a:ahLst/>
                <a:cxnLst/>
                <a:rect l="l" t="t" r="r" b="b"/>
                <a:pathLst>
                  <a:path w="44041" h="49390" extrusionOk="0">
                    <a:moveTo>
                      <a:pt x="34169" y="0"/>
                    </a:moveTo>
                    <a:cubicBezTo>
                      <a:pt x="32539" y="0"/>
                      <a:pt x="30698" y="532"/>
                      <a:pt x="28752" y="1654"/>
                    </a:cubicBezTo>
                    <a:cubicBezTo>
                      <a:pt x="22049" y="5519"/>
                      <a:pt x="16619" y="14932"/>
                      <a:pt x="16619" y="22674"/>
                    </a:cubicBezTo>
                    <a:cubicBezTo>
                      <a:pt x="16619" y="30418"/>
                      <a:pt x="11181" y="39834"/>
                      <a:pt x="4482" y="43703"/>
                    </a:cubicBezTo>
                    <a:cubicBezTo>
                      <a:pt x="2896" y="44616"/>
                      <a:pt x="1386" y="45141"/>
                      <a:pt x="0" y="45302"/>
                    </a:cubicBezTo>
                    <a:cubicBezTo>
                      <a:pt x="586" y="46720"/>
                      <a:pt x="1469" y="47796"/>
                      <a:pt x="2582" y="48485"/>
                    </a:cubicBezTo>
                    <a:lnTo>
                      <a:pt x="2699" y="48558"/>
                    </a:lnTo>
                    <a:cubicBezTo>
                      <a:pt x="3628" y="49105"/>
                      <a:pt x="4709" y="49390"/>
                      <a:pt x="5902" y="49390"/>
                    </a:cubicBezTo>
                    <a:cubicBezTo>
                      <a:pt x="7534" y="49390"/>
                      <a:pt x="9375" y="48857"/>
                      <a:pt x="11323" y="47734"/>
                    </a:cubicBezTo>
                    <a:cubicBezTo>
                      <a:pt x="18023" y="43865"/>
                      <a:pt x="23456" y="34448"/>
                      <a:pt x="23456" y="26704"/>
                    </a:cubicBezTo>
                    <a:cubicBezTo>
                      <a:pt x="23456" y="18963"/>
                      <a:pt x="28890" y="9550"/>
                      <a:pt x="35593" y="5684"/>
                    </a:cubicBezTo>
                    <a:cubicBezTo>
                      <a:pt x="37180" y="4771"/>
                      <a:pt x="38690" y="4247"/>
                      <a:pt x="40076" y="4085"/>
                    </a:cubicBezTo>
                    <a:cubicBezTo>
                      <a:pt x="40392" y="4048"/>
                      <a:pt x="40701" y="4030"/>
                      <a:pt x="41004" y="4030"/>
                    </a:cubicBezTo>
                    <a:cubicBezTo>
                      <a:pt x="42126" y="4030"/>
                      <a:pt x="43150" y="4280"/>
                      <a:pt x="44041" y="4761"/>
                    </a:cubicBezTo>
                    <a:lnTo>
                      <a:pt x="37507" y="910"/>
                    </a:lnTo>
                    <a:lnTo>
                      <a:pt x="37390" y="843"/>
                    </a:lnTo>
                    <a:cubicBezTo>
                      <a:pt x="36458" y="289"/>
                      <a:pt x="35371" y="0"/>
                      <a:pt x="34169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/>
                <a:endParaRPr sz="2400" dirty="0"/>
              </a:p>
            </p:txBody>
          </p:sp>
          <p:sp>
            <p:nvSpPr>
              <p:cNvPr id="5087" name="Google Shape;5087;p37"/>
              <p:cNvSpPr/>
              <p:nvPr/>
            </p:nvSpPr>
            <p:spPr>
              <a:xfrm>
                <a:off x="1541618" y="2323330"/>
                <a:ext cx="841267" cy="1006786"/>
              </a:xfrm>
              <a:custGeom>
                <a:avLst/>
                <a:gdLst/>
                <a:ahLst/>
                <a:cxnLst/>
                <a:rect l="l" t="t" r="r" b="b"/>
                <a:pathLst>
                  <a:path w="26709" h="31964" extrusionOk="0">
                    <a:moveTo>
                      <a:pt x="15482" y="9857"/>
                    </a:moveTo>
                    <a:cubicBezTo>
                      <a:pt x="15737" y="10423"/>
                      <a:pt x="15858" y="11095"/>
                      <a:pt x="15850" y="11827"/>
                    </a:cubicBezTo>
                    <a:cubicBezTo>
                      <a:pt x="16054" y="11709"/>
                      <a:pt x="16261" y="11603"/>
                      <a:pt x="16461" y="11517"/>
                    </a:cubicBezTo>
                    <a:cubicBezTo>
                      <a:pt x="16482" y="11724"/>
                      <a:pt x="16488" y="11944"/>
                      <a:pt x="16488" y="12175"/>
                    </a:cubicBezTo>
                    <a:cubicBezTo>
                      <a:pt x="16488" y="15274"/>
                      <a:pt x="14316" y="19036"/>
                      <a:pt x="11634" y="20585"/>
                    </a:cubicBezTo>
                    <a:cubicBezTo>
                      <a:pt x="11441" y="20698"/>
                      <a:pt x="11244" y="20798"/>
                      <a:pt x="11062" y="20884"/>
                    </a:cubicBezTo>
                    <a:cubicBezTo>
                      <a:pt x="11034" y="20657"/>
                      <a:pt x="11020" y="20422"/>
                      <a:pt x="11024" y="20181"/>
                    </a:cubicBezTo>
                    <a:lnTo>
                      <a:pt x="11024" y="20181"/>
                    </a:lnTo>
                    <a:cubicBezTo>
                      <a:pt x="10255" y="20630"/>
                      <a:pt x="9501" y="20857"/>
                      <a:pt x="8824" y="20857"/>
                    </a:cubicBezTo>
                    <a:cubicBezTo>
                      <a:pt x="7815" y="20857"/>
                      <a:pt x="6977" y="20353"/>
                      <a:pt x="6510" y="19326"/>
                    </a:cubicBezTo>
                    <a:lnTo>
                      <a:pt x="15482" y="9857"/>
                    </a:lnTo>
                    <a:close/>
                    <a:moveTo>
                      <a:pt x="16551" y="1"/>
                    </a:moveTo>
                    <a:cubicBezTo>
                      <a:pt x="16535" y="1"/>
                      <a:pt x="16519" y="2"/>
                      <a:pt x="16503" y="3"/>
                    </a:cubicBezTo>
                    <a:lnTo>
                      <a:pt x="14089" y="242"/>
                    </a:lnTo>
                    <a:cubicBezTo>
                      <a:pt x="13861" y="266"/>
                      <a:pt x="13627" y="431"/>
                      <a:pt x="13558" y="610"/>
                    </a:cubicBezTo>
                    <a:lnTo>
                      <a:pt x="12251" y="4124"/>
                    </a:lnTo>
                    <a:cubicBezTo>
                      <a:pt x="12179" y="4306"/>
                      <a:pt x="11945" y="4527"/>
                      <a:pt x="11720" y="4634"/>
                    </a:cubicBezTo>
                    <a:cubicBezTo>
                      <a:pt x="11465" y="4755"/>
                      <a:pt x="11210" y="4889"/>
                      <a:pt x="10952" y="5037"/>
                    </a:cubicBezTo>
                    <a:lnTo>
                      <a:pt x="8417" y="3572"/>
                    </a:lnTo>
                    <a:cubicBezTo>
                      <a:pt x="8385" y="3551"/>
                      <a:pt x="8348" y="3540"/>
                      <a:pt x="8307" y="3540"/>
                    </a:cubicBezTo>
                    <a:cubicBezTo>
                      <a:pt x="8218" y="3540"/>
                      <a:pt x="8114" y="3591"/>
                      <a:pt x="8024" y="3686"/>
                    </a:cubicBezTo>
                    <a:lnTo>
                      <a:pt x="5372" y="6489"/>
                    </a:lnTo>
                    <a:cubicBezTo>
                      <a:pt x="5210" y="6655"/>
                      <a:pt x="5121" y="6916"/>
                      <a:pt x="5166" y="7072"/>
                    </a:cubicBezTo>
                    <a:lnTo>
                      <a:pt x="5904" y="9572"/>
                    </a:lnTo>
                    <a:cubicBezTo>
                      <a:pt x="5948" y="9727"/>
                      <a:pt x="5886" y="9996"/>
                      <a:pt x="5769" y="10172"/>
                    </a:cubicBezTo>
                    <a:cubicBezTo>
                      <a:pt x="5317" y="10858"/>
                      <a:pt x="4906" y="11571"/>
                      <a:pt x="4548" y="12292"/>
                    </a:cubicBezTo>
                    <a:cubicBezTo>
                      <a:pt x="4459" y="12475"/>
                      <a:pt x="4203" y="12664"/>
                      <a:pt x="3972" y="12720"/>
                    </a:cubicBezTo>
                    <a:lnTo>
                      <a:pt x="1700" y="13268"/>
                    </a:lnTo>
                    <a:cubicBezTo>
                      <a:pt x="1472" y="13323"/>
                      <a:pt x="1241" y="13516"/>
                      <a:pt x="1187" y="13696"/>
                    </a:cubicBezTo>
                    <a:lnTo>
                      <a:pt x="45" y="17543"/>
                    </a:lnTo>
                    <a:cubicBezTo>
                      <a:pt x="11" y="17654"/>
                      <a:pt x="49" y="17760"/>
                      <a:pt x="132" y="17822"/>
                    </a:cubicBezTo>
                    <a:cubicBezTo>
                      <a:pt x="183" y="17860"/>
                      <a:pt x="2704" y="19312"/>
                      <a:pt x="2704" y="19312"/>
                    </a:cubicBezTo>
                    <a:cubicBezTo>
                      <a:pt x="2700" y="19664"/>
                      <a:pt x="2714" y="20009"/>
                      <a:pt x="2745" y="20343"/>
                    </a:cubicBezTo>
                    <a:cubicBezTo>
                      <a:pt x="2762" y="20509"/>
                      <a:pt x="2666" y="20781"/>
                      <a:pt x="2521" y="20957"/>
                    </a:cubicBezTo>
                    <a:lnTo>
                      <a:pt x="207" y="23757"/>
                    </a:lnTo>
                    <a:cubicBezTo>
                      <a:pt x="66" y="23933"/>
                      <a:pt x="0" y="24188"/>
                      <a:pt x="66" y="24333"/>
                    </a:cubicBezTo>
                    <a:lnTo>
                      <a:pt x="1166" y="26764"/>
                    </a:lnTo>
                    <a:cubicBezTo>
                      <a:pt x="1183" y="26798"/>
                      <a:pt x="1207" y="26826"/>
                      <a:pt x="1235" y="26842"/>
                    </a:cubicBezTo>
                    <a:cubicBezTo>
                      <a:pt x="1324" y="26895"/>
                      <a:pt x="5941" y="29567"/>
                      <a:pt x="6114" y="29667"/>
                    </a:cubicBezTo>
                    <a:lnTo>
                      <a:pt x="6117" y="29667"/>
                    </a:lnTo>
                    <a:lnTo>
                      <a:pt x="6117" y="29670"/>
                    </a:lnTo>
                    <a:lnTo>
                      <a:pt x="6124" y="29670"/>
                    </a:lnTo>
                    <a:cubicBezTo>
                      <a:pt x="6127" y="29667"/>
                      <a:pt x="6135" y="29656"/>
                      <a:pt x="6138" y="29649"/>
                    </a:cubicBezTo>
                    <a:cubicBezTo>
                      <a:pt x="6162" y="29663"/>
                      <a:pt x="6186" y="29673"/>
                      <a:pt x="6210" y="29691"/>
                    </a:cubicBezTo>
                    <a:lnTo>
                      <a:pt x="6214" y="29691"/>
                    </a:lnTo>
                    <a:cubicBezTo>
                      <a:pt x="7593" y="30491"/>
                      <a:pt x="9983" y="31874"/>
                      <a:pt x="10134" y="31960"/>
                    </a:cubicBezTo>
                    <a:cubicBezTo>
                      <a:pt x="10137" y="31963"/>
                      <a:pt x="10137" y="31963"/>
                      <a:pt x="10141" y="31963"/>
                    </a:cubicBezTo>
                    <a:cubicBezTo>
                      <a:pt x="10210" y="31785"/>
                      <a:pt x="12167" y="23666"/>
                      <a:pt x="12283" y="23666"/>
                    </a:cubicBezTo>
                    <a:cubicBezTo>
                      <a:pt x="12284" y="23666"/>
                      <a:pt x="12285" y="23666"/>
                      <a:pt x="12286" y="23667"/>
                    </a:cubicBezTo>
                    <a:lnTo>
                      <a:pt x="13523" y="25556"/>
                    </a:lnTo>
                    <a:cubicBezTo>
                      <a:pt x="13538" y="25574"/>
                      <a:pt x="13547" y="25588"/>
                      <a:pt x="13562" y="25598"/>
                    </a:cubicBezTo>
                    <a:lnTo>
                      <a:pt x="15920" y="26971"/>
                    </a:lnTo>
                    <a:lnTo>
                      <a:pt x="18468" y="28443"/>
                    </a:lnTo>
                    <a:lnTo>
                      <a:pt x="18465" y="28440"/>
                    </a:lnTo>
                    <a:lnTo>
                      <a:pt x="16623" y="22692"/>
                    </a:lnTo>
                    <a:lnTo>
                      <a:pt x="16623" y="22692"/>
                    </a:lnTo>
                    <a:cubicBezTo>
                      <a:pt x="16686" y="22713"/>
                      <a:pt x="16752" y="22724"/>
                      <a:pt x="16820" y="22724"/>
                    </a:cubicBezTo>
                    <a:cubicBezTo>
                      <a:pt x="18529" y="22724"/>
                      <a:pt x="21913" y="16234"/>
                      <a:pt x="20806" y="15485"/>
                    </a:cubicBezTo>
                    <a:lnTo>
                      <a:pt x="26708" y="14161"/>
                    </a:lnTo>
                    <a:cubicBezTo>
                      <a:pt x="26705" y="14161"/>
                      <a:pt x="26702" y="14157"/>
                      <a:pt x="26695" y="14154"/>
                    </a:cubicBezTo>
                    <a:cubicBezTo>
                      <a:pt x="26554" y="14075"/>
                      <a:pt x="25346" y="13374"/>
                      <a:pt x="24171" y="12696"/>
                    </a:cubicBezTo>
                    <a:cubicBezTo>
                      <a:pt x="23013" y="12023"/>
                      <a:pt x="21878" y="11368"/>
                      <a:pt x="21829" y="11340"/>
                    </a:cubicBezTo>
                    <a:cubicBezTo>
                      <a:pt x="21785" y="11310"/>
                      <a:pt x="21730" y="11296"/>
                      <a:pt x="21664" y="11292"/>
                    </a:cubicBezTo>
                    <a:lnTo>
                      <a:pt x="19592" y="11175"/>
                    </a:lnTo>
                    <a:cubicBezTo>
                      <a:pt x="19381" y="11161"/>
                      <a:pt x="19227" y="11013"/>
                      <a:pt x="19243" y="10837"/>
                    </a:cubicBezTo>
                    <a:cubicBezTo>
                      <a:pt x="19302" y="10144"/>
                      <a:pt x="19305" y="9472"/>
                      <a:pt x="19247" y="8840"/>
                    </a:cubicBezTo>
                    <a:cubicBezTo>
                      <a:pt x="19230" y="8672"/>
                      <a:pt x="19330" y="8399"/>
                      <a:pt x="19471" y="8227"/>
                    </a:cubicBezTo>
                    <a:lnTo>
                      <a:pt x="22788" y="7958"/>
                    </a:lnTo>
                    <a:cubicBezTo>
                      <a:pt x="22930" y="7785"/>
                      <a:pt x="25643" y="5169"/>
                      <a:pt x="25643" y="5169"/>
                    </a:cubicBezTo>
                    <a:cubicBezTo>
                      <a:pt x="25636" y="5165"/>
                      <a:pt x="25633" y="5165"/>
                      <a:pt x="25626" y="5161"/>
                    </a:cubicBezTo>
                    <a:cubicBezTo>
                      <a:pt x="25343" y="4996"/>
                      <a:pt x="20785" y="2355"/>
                      <a:pt x="20758" y="2338"/>
                    </a:cubicBezTo>
                    <a:cubicBezTo>
                      <a:pt x="20730" y="2324"/>
                      <a:pt x="20696" y="2320"/>
                      <a:pt x="20664" y="2320"/>
                    </a:cubicBezTo>
                    <a:cubicBezTo>
                      <a:pt x="19261" y="1510"/>
                      <a:pt x="16799" y="83"/>
                      <a:pt x="16744" y="48"/>
                    </a:cubicBezTo>
                    <a:cubicBezTo>
                      <a:pt x="16693" y="20"/>
                      <a:pt x="16627" y="1"/>
                      <a:pt x="1655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/>
                <a:endParaRPr sz="2400"/>
              </a:p>
            </p:txBody>
          </p:sp>
          <p:sp>
            <p:nvSpPr>
              <p:cNvPr id="5088" name="Google Shape;5088;p37"/>
              <p:cNvSpPr/>
              <p:nvPr/>
            </p:nvSpPr>
            <p:spPr>
              <a:xfrm>
                <a:off x="1542595" y="3080712"/>
                <a:ext cx="191725" cy="177173"/>
              </a:xfrm>
              <a:custGeom>
                <a:avLst/>
                <a:gdLst/>
                <a:ahLst/>
                <a:cxnLst/>
                <a:rect l="l" t="t" r="r" b="b"/>
                <a:pathLst>
                  <a:path w="6087" h="5625" extrusionOk="0">
                    <a:moveTo>
                      <a:pt x="31" y="0"/>
                    </a:moveTo>
                    <a:lnTo>
                      <a:pt x="31" y="0"/>
                    </a:lnTo>
                    <a:cubicBezTo>
                      <a:pt x="4" y="107"/>
                      <a:pt x="1" y="215"/>
                      <a:pt x="35" y="287"/>
                    </a:cubicBezTo>
                    <a:lnTo>
                      <a:pt x="1135" y="2718"/>
                    </a:lnTo>
                    <a:cubicBezTo>
                      <a:pt x="1152" y="2752"/>
                      <a:pt x="1176" y="2780"/>
                      <a:pt x="1207" y="2796"/>
                    </a:cubicBezTo>
                    <a:lnTo>
                      <a:pt x="1218" y="2804"/>
                    </a:lnTo>
                    <a:cubicBezTo>
                      <a:pt x="1452" y="2938"/>
                      <a:pt x="6086" y="5624"/>
                      <a:pt x="6086" y="5624"/>
                    </a:cubicBezTo>
                    <a:lnTo>
                      <a:pt x="5855" y="3362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/>
                <a:endParaRPr sz="2400"/>
              </a:p>
            </p:txBody>
          </p:sp>
          <p:sp>
            <p:nvSpPr>
              <p:cNvPr id="5089" name="Google Shape;5089;p37"/>
              <p:cNvSpPr/>
              <p:nvPr/>
            </p:nvSpPr>
            <p:spPr>
              <a:xfrm>
                <a:off x="1541933" y="2750023"/>
                <a:ext cx="215632" cy="224294"/>
              </a:xfrm>
              <a:custGeom>
                <a:avLst/>
                <a:gdLst/>
                <a:ahLst/>
                <a:cxnLst/>
                <a:rect l="l" t="t" r="r" b="b"/>
                <a:pathLst>
                  <a:path w="6846" h="7121" extrusionOk="0">
                    <a:moveTo>
                      <a:pt x="1260" y="0"/>
                    </a:moveTo>
                    <a:cubicBezTo>
                      <a:pt x="1221" y="48"/>
                      <a:pt x="1193" y="101"/>
                      <a:pt x="1177" y="149"/>
                    </a:cubicBezTo>
                    <a:lnTo>
                      <a:pt x="35" y="3996"/>
                    </a:lnTo>
                    <a:cubicBezTo>
                      <a:pt x="1" y="4107"/>
                      <a:pt x="39" y="4210"/>
                      <a:pt x="122" y="4275"/>
                    </a:cubicBezTo>
                    <a:cubicBezTo>
                      <a:pt x="125" y="4280"/>
                      <a:pt x="138" y="4286"/>
                      <a:pt x="163" y="4300"/>
                    </a:cubicBezTo>
                    <a:lnTo>
                      <a:pt x="2680" y="5758"/>
                    </a:lnTo>
                    <a:cubicBezTo>
                      <a:pt x="2687" y="5762"/>
                      <a:pt x="2694" y="5765"/>
                      <a:pt x="2694" y="5765"/>
                    </a:cubicBezTo>
                    <a:lnTo>
                      <a:pt x="5031" y="7120"/>
                    </a:lnTo>
                    <a:lnTo>
                      <a:pt x="6845" y="3210"/>
                    </a:lnTo>
                    <a:lnTo>
                      <a:pt x="1260" y="0"/>
                    </a:ln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/>
                <a:endParaRPr sz="2400"/>
              </a:p>
            </p:txBody>
          </p:sp>
          <p:sp>
            <p:nvSpPr>
              <p:cNvPr id="5090" name="Google Shape;5090;p37"/>
              <p:cNvSpPr/>
              <p:nvPr/>
            </p:nvSpPr>
            <p:spPr>
              <a:xfrm>
                <a:off x="1704837" y="2434862"/>
                <a:ext cx="255476" cy="191599"/>
              </a:xfrm>
              <a:custGeom>
                <a:avLst/>
                <a:gdLst/>
                <a:ahLst/>
                <a:cxnLst/>
                <a:rect l="l" t="t" r="r" b="b"/>
                <a:pathLst>
                  <a:path w="8111" h="6083" extrusionOk="0">
                    <a:moveTo>
                      <a:pt x="3123" y="1"/>
                    </a:moveTo>
                    <a:cubicBezTo>
                      <a:pt x="3035" y="1"/>
                      <a:pt x="2932" y="50"/>
                      <a:pt x="2842" y="145"/>
                    </a:cubicBezTo>
                    <a:lnTo>
                      <a:pt x="187" y="2948"/>
                    </a:lnTo>
                    <a:cubicBezTo>
                      <a:pt x="101" y="3041"/>
                      <a:pt x="35" y="3162"/>
                      <a:pt x="1" y="3279"/>
                    </a:cubicBezTo>
                    <a:lnTo>
                      <a:pt x="4887" y="6082"/>
                    </a:lnTo>
                    <a:lnTo>
                      <a:pt x="8111" y="2852"/>
                    </a:lnTo>
                    <a:lnTo>
                      <a:pt x="3232" y="31"/>
                    </a:lnTo>
                    <a:cubicBezTo>
                      <a:pt x="3200" y="11"/>
                      <a:pt x="3163" y="1"/>
                      <a:pt x="3123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/>
                <a:endParaRPr sz="2400"/>
              </a:p>
            </p:txBody>
          </p:sp>
          <p:sp>
            <p:nvSpPr>
              <p:cNvPr id="5091" name="Google Shape;5091;p37"/>
              <p:cNvSpPr/>
              <p:nvPr/>
            </p:nvSpPr>
            <p:spPr>
              <a:xfrm>
                <a:off x="1972659" y="2323330"/>
                <a:ext cx="251224" cy="129234"/>
              </a:xfrm>
              <a:custGeom>
                <a:avLst/>
                <a:gdLst/>
                <a:ahLst/>
                <a:cxnLst/>
                <a:rect l="l" t="t" r="r" b="b"/>
                <a:pathLst>
                  <a:path w="7976" h="4103" extrusionOk="0">
                    <a:moveTo>
                      <a:pt x="2873" y="0"/>
                    </a:moveTo>
                    <a:cubicBezTo>
                      <a:pt x="2856" y="0"/>
                      <a:pt x="2839" y="1"/>
                      <a:pt x="2821" y="3"/>
                    </a:cubicBezTo>
                    <a:lnTo>
                      <a:pt x="404" y="242"/>
                    </a:lnTo>
                    <a:cubicBezTo>
                      <a:pt x="256" y="258"/>
                      <a:pt x="104" y="334"/>
                      <a:pt x="1" y="434"/>
                    </a:cubicBezTo>
                    <a:lnTo>
                      <a:pt x="6352" y="4103"/>
                    </a:lnTo>
                    <a:lnTo>
                      <a:pt x="7975" y="3165"/>
                    </a:lnTo>
                    <a:lnTo>
                      <a:pt x="7927" y="2869"/>
                    </a:lnTo>
                    <a:cubicBezTo>
                      <a:pt x="7927" y="2869"/>
                      <a:pt x="3138" y="100"/>
                      <a:pt x="3059" y="48"/>
                    </a:cubicBezTo>
                    <a:cubicBezTo>
                      <a:pt x="3009" y="17"/>
                      <a:pt x="2945" y="0"/>
                      <a:pt x="2873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/>
                <a:endParaRPr sz="2400"/>
              </a:p>
            </p:txBody>
          </p:sp>
          <p:sp>
            <p:nvSpPr>
              <p:cNvPr id="5092" name="Google Shape;5092;p37"/>
              <p:cNvSpPr/>
              <p:nvPr/>
            </p:nvSpPr>
            <p:spPr>
              <a:xfrm>
                <a:off x="1695073" y="2412310"/>
                <a:ext cx="693008" cy="919192"/>
              </a:xfrm>
              <a:custGeom>
                <a:avLst/>
                <a:gdLst/>
                <a:ahLst/>
                <a:cxnLst/>
                <a:rect l="l" t="t" r="r" b="b"/>
                <a:pathLst>
                  <a:path w="22002" h="29183" extrusionOk="0">
                    <a:moveTo>
                      <a:pt x="13170" y="8326"/>
                    </a:moveTo>
                    <a:cubicBezTo>
                      <a:pt x="13215" y="8326"/>
                      <a:pt x="13259" y="8327"/>
                      <a:pt x="13303" y="8329"/>
                    </a:cubicBezTo>
                    <a:lnTo>
                      <a:pt x="13324" y="8329"/>
                    </a:lnTo>
                    <a:cubicBezTo>
                      <a:pt x="13351" y="8329"/>
                      <a:pt x="13378" y="8332"/>
                      <a:pt x="13406" y="8336"/>
                    </a:cubicBezTo>
                    <a:cubicBezTo>
                      <a:pt x="13440" y="8336"/>
                      <a:pt x="13468" y="8340"/>
                      <a:pt x="13496" y="8347"/>
                    </a:cubicBezTo>
                    <a:cubicBezTo>
                      <a:pt x="13527" y="8347"/>
                      <a:pt x="13558" y="8350"/>
                      <a:pt x="13589" y="8356"/>
                    </a:cubicBezTo>
                    <a:cubicBezTo>
                      <a:pt x="14413" y="8477"/>
                      <a:pt x="15089" y="8974"/>
                      <a:pt x="15488" y="9857"/>
                    </a:cubicBezTo>
                    <a:cubicBezTo>
                      <a:pt x="16516" y="12126"/>
                      <a:pt x="15340" y="16084"/>
                      <a:pt x="12861" y="18697"/>
                    </a:cubicBezTo>
                    <a:cubicBezTo>
                      <a:pt x="11827" y="19790"/>
                      <a:pt x="10724" y="20476"/>
                      <a:pt x="9721" y="20735"/>
                    </a:cubicBezTo>
                    <a:cubicBezTo>
                      <a:pt x="9675" y="20749"/>
                      <a:pt x="9630" y="20759"/>
                      <a:pt x="9586" y="20769"/>
                    </a:cubicBezTo>
                    <a:cubicBezTo>
                      <a:pt x="9551" y="20780"/>
                      <a:pt x="9520" y="20783"/>
                      <a:pt x="9489" y="20790"/>
                    </a:cubicBezTo>
                    <a:cubicBezTo>
                      <a:pt x="9420" y="20804"/>
                      <a:pt x="9348" y="20818"/>
                      <a:pt x="9275" y="20825"/>
                    </a:cubicBezTo>
                    <a:cubicBezTo>
                      <a:pt x="9189" y="20839"/>
                      <a:pt x="9107" y="20845"/>
                      <a:pt x="9027" y="20849"/>
                    </a:cubicBezTo>
                    <a:cubicBezTo>
                      <a:pt x="8976" y="20852"/>
                      <a:pt x="8924" y="20856"/>
                      <a:pt x="8872" y="20856"/>
                    </a:cubicBezTo>
                    <a:lnTo>
                      <a:pt x="8800" y="20856"/>
                    </a:lnTo>
                    <a:cubicBezTo>
                      <a:pt x="7807" y="20845"/>
                      <a:pt x="6979" y="20342"/>
                      <a:pt x="6521" y="19325"/>
                    </a:cubicBezTo>
                    <a:cubicBezTo>
                      <a:pt x="6348" y="18945"/>
                      <a:pt x="6241" y="18518"/>
                      <a:pt x="6190" y="18059"/>
                    </a:cubicBezTo>
                    <a:cubicBezTo>
                      <a:pt x="6162" y="17832"/>
                      <a:pt x="6148" y="17597"/>
                      <a:pt x="6152" y="17356"/>
                    </a:cubicBezTo>
                    <a:cubicBezTo>
                      <a:pt x="6166" y="15163"/>
                      <a:pt x="7293" y="12449"/>
                      <a:pt x="9148" y="10487"/>
                    </a:cubicBezTo>
                    <a:cubicBezTo>
                      <a:pt x="9748" y="9853"/>
                      <a:pt x="10369" y="9357"/>
                      <a:pt x="10978" y="9002"/>
                    </a:cubicBezTo>
                    <a:cubicBezTo>
                      <a:pt x="11182" y="8884"/>
                      <a:pt x="11389" y="8778"/>
                      <a:pt x="11589" y="8692"/>
                    </a:cubicBezTo>
                    <a:cubicBezTo>
                      <a:pt x="12142" y="8448"/>
                      <a:pt x="12676" y="8326"/>
                      <a:pt x="13170" y="8326"/>
                    </a:cubicBezTo>
                    <a:close/>
                    <a:moveTo>
                      <a:pt x="16559" y="1"/>
                    </a:moveTo>
                    <a:cubicBezTo>
                      <a:pt x="16544" y="1"/>
                      <a:pt x="16528" y="1"/>
                      <a:pt x="16513" y="3"/>
                    </a:cubicBezTo>
                    <a:lnTo>
                      <a:pt x="14096" y="243"/>
                    </a:lnTo>
                    <a:cubicBezTo>
                      <a:pt x="13871" y="267"/>
                      <a:pt x="13634" y="430"/>
                      <a:pt x="13569" y="613"/>
                    </a:cubicBezTo>
                    <a:lnTo>
                      <a:pt x="12258" y="4126"/>
                    </a:lnTo>
                    <a:cubicBezTo>
                      <a:pt x="12192" y="4309"/>
                      <a:pt x="11951" y="4529"/>
                      <a:pt x="11731" y="4637"/>
                    </a:cubicBezTo>
                    <a:cubicBezTo>
                      <a:pt x="11234" y="4871"/>
                      <a:pt x="10738" y="5161"/>
                      <a:pt x="10234" y="5502"/>
                    </a:cubicBezTo>
                    <a:cubicBezTo>
                      <a:pt x="10128" y="5574"/>
                      <a:pt x="10015" y="5611"/>
                      <a:pt x="9919" y="5611"/>
                    </a:cubicBezTo>
                    <a:cubicBezTo>
                      <a:pt x="9831" y="5611"/>
                      <a:pt x="9758" y="5580"/>
                      <a:pt x="9716" y="5516"/>
                    </a:cubicBezTo>
                    <a:lnTo>
                      <a:pt x="8479" y="3626"/>
                    </a:lnTo>
                    <a:cubicBezTo>
                      <a:pt x="8441" y="3569"/>
                      <a:pt x="8384" y="3542"/>
                      <a:pt x="8318" y="3542"/>
                    </a:cubicBezTo>
                    <a:cubicBezTo>
                      <a:pt x="8229" y="3542"/>
                      <a:pt x="8124" y="3592"/>
                      <a:pt x="8031" y="3685"/>
                    </a:cubicBezTo>
                    <a:lnTo>
                      <a:pt x="5379" y="6491"/>
                    </a:lnTo>
                    <a:cubicBezTo>
                      <a:pt x="5221" y="6657"/>
                      <a:pt x="5128" y="6919"/>
                      <a:pt x="5173" y="7071"/>
                    </a:cubicBezTo>
                    <a:lnTo>
                      <a:pt x="5914" y="9574"/>
                    </a:lnTo>
                    <a:cubicBezTo>
                      <a:pt x="5959" y="9726"/>
                      <a:pt x="5897" y="9998"/>
                      <a:pt x="5779" y="10177"/>
                    </a:cubicBezTo>
                    <a:cubicBezTo>
                      <a:pt x="5324" y="10860"/>
                      <a:pt x="4917" y="11571"/>
                      <a:pt x="4559" y="12295"/>
                    </a:cubicBezTo>
                    <a:cubicBezTo>
                      <a:pt x="4466" y="12473"/>
                      <a:pt x="4210" y="12670"/>
                      <a:pt x="3983" y="12722"/>
                    </a:cubicBezTo>
                    <a:lnTo>
                      <a:pt x="1710" y="13270"/>
                    </a:lnTo>
                    <a:cubicBezTo>
                      <a:pt x="1479" y="13326"/>
                      <a:pt x="1252" y="13519"/>
                      <a:pt x="1197" y="13698"/>
                    </a:cubicBezTo>
                    <a:lnTo>
                      <a:pt x="55" y="17546"/>
                    </a:lnTo>
                    <a:cubicBezTo>
                      <a:pt x="1" y="17725"/>
                      <a:pt x="128" y="17880"/>
                      <a:pt x="335" y="17890"/>
                    </a:cubicBezTo>
                    <a:lnTo>
                      <a:pt x="2410" y="18008"/>
                    </a:lnTo>
                    <a:cubicBezTo>
                      <a:pt x="2621" y="18022"/>
                      <a:pt x="2773" y="18170"/>
                      <a:pt x="2759" y="18346"/>
                    </a:cubicBezTo>
                    <a:cubicBezTo>
                      <a:pt x="2697" y="19039"/>
                      <a:pt x="2697" y="19711"/>
                      <a:pt x="2755" y="20342"/>
                    </a:cubicBezTo>
                    <a:cubicBezTo>
                      <a:pt x="2773" y="20511"/>
                      <a:pt x="2673" y="20783"/>
                      <a:pt x="2531" y="20956"/>
                    </a:cubicBezTo>
                    <a:lnTo>
                      <a:pt x="217" y="23759"/>
                    </a:lnTo>
                    <a:cubicBezTo>
                      <a:pt x="73" y="23931"/>
                      <a:pt x="11" y="24190"/>
                      <a:pt x="76" y="24335"/>
                    </a:cubicBezTo>
                    <a:lnTo>
                      <a:pt x="1176" y="26762"/>
                    </a:lnTo>
                    <a:cubicBezTo>
                      <a:pt x="1190" y="26800"/>
                      <a:pt x="1214" y="26824"/>
                      <a:pt x="1242" y="26842"/>
                    </a:cubicBezTo>
                    <a:lnTo>
                      <a:pt x="1245" y="26842"/>
                    </a:lnTo>
                    <a:cubicBezTo>
                      <a:pt x="1245" y="26845"/>
                      <a:pt x="1248" y="26845"/>
                      <a:pt x="1252" y="26845"/>
                    </a:cubicBezTo>
                    <a:cubicBezTo>
                      <a:pt x="1280" y="26859"/>
                      <a:pt x="1307" y="26866"/>
                      <a:pt x="1338" y="26866"/>
                    </a:cubicBezTo>
                    <a:lnTo>
                      <a:pt x="1342" y="26866"/>
                    </a:lnTo>
                    <a:cubicBezTo>
                      <a:pt x="1421" y="26866"/>
                      <a:pt x="1517" y="26824"/>
                      <a:pt x="1611" y="26738"/>
                    </a:cubicBezTo>
                    <a:lnTo>
                      <a:pt x="4079" y="24480"/>
                    </a:lnTo>
                    <a:cubicBezTo>
                      <a:pt x="4189" y="24383"/>
                      <a:pt x="4321" y="24330"/>
                      <a:pt x="4437" y="24330"/>
                    </a:cubicBezTo>
                    <a:cubicBezTo>
                      <a:pt x="4507" y="24330"/>
                      <a:pt x="4571" y="24350"/>
                      <a:pt x="4621" y="24390"/>
                    </a:cubicBezTo>
                    <a:cubicBezTo>
                      <a:pt x="4942" y="24652"/>
                      <a:pt x="5297" y="24856"/>
                      <a:pt x="5676" y="25004"/>
                    </a:cubicBezTo>
                    <a:cubicBezTo>
                      <a:pt x="5848" y="25072"/>
                      <a:pt x="5965" y="25259"/>
                      <a:pt x="5924" y="25438"/>
                    </a:cubicBezTo>
                    <a:lnTo>
                      <a:pt x="5162" y="28896"/>
                    </a:lnTo>
                    <a:cubicBezTo>
                      <a:pt x="5141" y="29000"/>
                      <a:pt x="5183" y="29083"/>
                      <a:pt x="5262" y="29135"/>
                    </a:cubicBezTo>
                    <a:cubicBezTo>
                      <a:pt x="5265" y="29138"/>
                      <a:pt x="5265" y="29138"/>
                      <a:pt x="5269" y="29138"/>
                    </a:cubicBezTo>
                    <a:cubicBezTo>
                      <a:pt x="5316" y="29166"/>
                      <a:pt x="5377" y="29182"/>
                      <a:pt x="5445" y="29182"/>
                    </a:cubicBezTo>
                    <a:cubicBezTo>
                      <a:pt x="5462" y="29182"/>
                      <a:pt x="5479" y="29181"/>
                      <a:pt x="5496" y="29179"/>
                    </a:cubicBezTo>
                    <a:lnTo>
                      <a:pt x="7913" y="28941"/>
                    </a:lnTo>
                    <a:cubicBezTo>
                      <a:pt x="8138" y="28917"/>
                      <a:pt x="8376" y="28752"/>
                      <a:pt x="8441" y="28573"/>
                    </a:cubicBezTo>
                    <a:lnTo>
                      <a:pt x="9755" y="25059"/>
                    </a:lnTo>
                    <a:cubicBezTo>
                      <a:pt x="9820" y="24876"/>
                      <a:pt x="10058" y="24655"/>
                      <a:pt x="10283" y="24549"/>
                    </a:cubicBezTo>
                    <a:cubicBezTo>
                      <a:pt x="10534" y="24428"/>
                      <a:pt x="10792" y="24294"/>
                      <a:pt x="11048" y="24146"/>
                    </a:cubicBezTo>
                    <a:cubicBezTo>
                      <a:pt x="11289" y="24004"/>
                      <a:pt x="11534" y="23849"/>
                      <a:pt x="11779" y="23683"/>
                    </a:cubicBezTo>
                    <a:cubicBezTo>
                      <a:pt x="11883" y="23611"/>
                      <a:pt x="11996" y="23574"/>
                      <a:pt x="12092" y="23574"/>
                    </a:cubicBezTo>
                    <a:cubicBezTo>
                      <a:pt x="12180" y="23574"/>
                      <a:pt x="12253" y="23605"/>
                      <a:pt x="12293" y="23670"/>
                    </a:cubicBezTo>
                    <a:lnTo>
                      <a:pt x="13534" y="25559"/>
                    </a:lnTo>
                    <a:cubicBezTo>
                      <a:pt x="13548" y="25583"/>
                      <a:pt x="13569" y="25600"/>
                      <a:pt x="13593" y="25615"/>
                    </a:cubicBezTo>
                    <a:cubicBezTo>
                      <a:pt x="13622" y="25633"/>
                      <a:pt x="13657" y="25642"/>
                      <a:pt x="13694" y="25642"/>
                    </a:cubicBezTo>
                    <a:cubicBezTo>
                      <a:pt x="13782" y="25642"/>
                      <a:pt x="13885" y="25591"/>
                      <a:pt x="13975" y="25497"/>
                    </a:cubicBezTo>
                    <a:lnTo>
                      <a:pt x="16634" y="22693"/>
                    </a:lnTo>
                    <a:cubicBezTo>
                      <a:pt x="16788" y="22528"/>
                      <a:pt x="16882" y="22266"/>
                      <a:pt x="16837" y="22111"/>
                    </a:cubicBezTo>
                    <a:lnTo>
                      <a:pt x="16096" y="19611"/>
                    </a:lnTo>
                    <a:cubicBezTo>
                      <a:pt x="16051" y="19456"/>
                      <a:pt x="16117" y="19187"/>
                      <a:pt x="16233" y="19011"/>
                    </a:cubicBezTo>
                    <a:cubicBezTo>
                      <a:pt x="16688" y="18325"/>
                      <a:pt x="17092" y="17612"/>
                      <a:pt x="17451" y="16891"/>
                    </a:cubicBezTo>
                    <a:cubicBezTo>
                      <a:pt x="17544" y="16708"/>
                      <a:pt x="17799" y="16518"/>
                      <a:pt x="18030" y="16463"/>
                    </a:cubicBezTo>
                    <a:lnTo>
                      <a:pt x="20299" y="15915"/>
                    </a:lnTo>
                    <a:cubicBezTo>
                      <a:pt x="20530" y="15860"/>
                      <a:pt x="20761" y="15670"/>
                      <a:pt x="20813" y="15487"/>
                    </a:cubicBezTo>
                    <a:lnTo>
                      <a:pt x="21957" y="11639"/>
                    </a:lnTo>
                    <a:cubicBezTo>
                      <a:pt x="21992" y="11515"/>
                      <a:pt x="21943" y="11398"/>
                      <a:pt x="21836" y="11336"/>
                    </a:cubicBezTo>
                    <a:cubicBezTo>
                      <a:pt x="21833" y="11336"/>
                      <a:pt x="21830" y="11332"/>
                      <a:pt x="21823" y="11329"/>
                    </a:cubicBezTo>
                    <a:cubicBezTo>
                      <a:pt x="21782" y="11308"/>
                      <a:pt x="21730" y="11294"/>
                      <a:pt x="21674" y="11291"/>
                    </a:cubicBezTo>
                    <a:lnTo>
                      <a:pt x="19602" y="11174"/>
                    </a:lnTo>
                    <a:cubicBezTo>
                      <a:pt x="19392" y="11163"/>
                      <a:pt x="19237" y="11012"/>
                      <a:pt x="19250" y="10839"/>
                    </a:cubicBezTo>
                    <a:cubicBezTo>
                      <a:pt x="19282" y="10512"/>
                      <a:pt x="19299" y="10184"/>
                      <a:pt x="19299" y="9871"/>
                    </a:cubicBezTo>
                    <a:cubicBezTo>
                      <a:pt x="19302" y="9519"/>
                      <a:pt x="19288" y="9174"/>
                      <a:pt x="19254" y="8840"/>
                    </a:cubicBezTo>
                    <a:cubicBezTo>
                      <a:pt x="19240" y="8674"/>
                      <a:pt x="19336" y="8402"/>
                      <a:pt x="19481" y="8229"/>
                    </a:cubicBezTo>
                    <a:lnTo>
                      <a:pt x="21795" y="5426"/>
                    </a:lnTo>
                    <a:cubicBezTo>
                      <a:pt x="21940" y="5253"/>
                      <a:pt x="22002" y="4995"/>
                      <a:pt x="21936" y="4850"/>
                    </a:cubicBezTo>
                    <a:lnTo>
                      <a:pt x="20837" y="2419"/>
                    </a:lnTo>
                    <a:cubicBezTo>
                      <a:pt x="20823" y="2385"/>
                      <a:pt x="20799" y="2361"/>
                      <a:pt x="20771" y="2344"/>
                    </a:cubicBezTo>
                    <a:cubicBezTo>
                      <a:pt x="20764" y="2340"/>
                      <a:pt x="20761" y="2340"/>
                      <a:pt x="20754" y="2336"/>
                    </a:cubicBezTo>
                    <a:cubicBezTo>
                      <a:pt x="20730" y="2324"/>
                      <a:pt x="20702" y="2318"/>
                      <a:pt x="20672" y="2318"/>
                    </a:cubicBezTo>
                    <a:cubicBezTo>
                      <a:pt x="20592" y="2318"/>
                      <a:pt x="20495" y="2362"/>
                      <a:pt x="20402" y="2447"/>
                    </a:cubicBezTo>
                    <a:lnTo>
                      <a:pt x="17930" y="4702"/>
                    </a:lnTo>
                    <a:cubicBezTo>
                      <a:pt x="17822" y="4802"/>
                      <a:pt x="17692" y="4853"/>
                      <a:pt x="17577" y="4853"/>
                    </a:cubicBezTo>
                    <a:cubicBezTo>
                      <a:pt x="17505" y="4853"/>
                      <a:pt x="17439" y="4833"/>
                      <a:pt x="17388" y="4792"/>
                    </a:cubicBezTo>
                    <a:cubicBezTo>
                      <a:pt x="17068" y="4529"/>
                      <a:pt x="16716" y="4326"/>
                      <a:pt x="16333" y="4177"/>
                    </a:cubicBezTo>
                    <a:cubicBezTo>
                      <a:pt x="16165" y="4112"/>
                      <a:pt x="16047" y="3926"/>
                      <a:pt x="16085" y="3747"/>
                    </a:cubicBezTo>
                    <a:lnTo>
                      <a:pt x="16847" y="288"/>
                    </a:lnTo>
                    <a:cubicBezTo>
                      <a:pt x="16871" y="181"/>
                      <a:pt x="16827" y="95"/>
                      <a:pt x="16744" y="44"/>
                    </a:cubicBezTo>
                    <a:cubicBezTo>
                      <a:pt x="16693" y="15"/>
                      <a:pt x="16629" y="1"/>
                      <a:pt x="16559" y="1"/>
                    </a:cubicBez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/>
                <a:endParaRPr sz="2400"/>
              </a:p>
            </p:txBody>
          </p:sp>
          <p:sp>
            <p:nvSpPr>
              <p:cNvPr id="5093" name="Google Shape;5093;p37"/>
              <p:cNvSpPr/>
              <p:nvPr/>
            </p:nvSpPr>
            <p:spPr>
              <a:xfrm>
                <a:off x="2195282" y="2396939"/>
                <a:ext cx="153960" cy="89201"/>
              </a:xfrm>
              <a:custGeom>
                <a:avLst/>
                <a:gdLst/>
                <a:ahLst/>
                <a:cxnLst/>
                <a:rect l="l" t="t" r="r" b="b"/>
                <a:pathLst>
                  <a:path w="4888" h="2832" extrusionOk="0">
                    <a:moveTo>
                      <a:pt x="1" y="1"/>
                    </a:moveTo>
                    <a:lnTo>
                      <a:pt x="4887" y="2832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/>
                <a:endParaRPr sz="2400"/>
              </a:p>
            </p:txBody>
          </p:sp>
          <p:sp>
            <p:nvSpPr>
              <p:cNvPr id="5094" name="Google Shape;5094;p37"/>
              <p:cNvSpPr/>
              <p:nvPr/>
            </p:nvSpPr>
            <p:spPr>
              <a:xfrm>
                <a:off x="1910515" y="2728290"/>
                <a:ext cx="208891" cy="269493"/>
              </a:xfrm>
              <a:custGeom>
                <a:avLst/>
                <a:gdLst/>
                <a:ahLst/>
                <a:cxnLst/>
                <a:rect l="l" t="t" r="r" b="b"/>
                <a:pathLst>
                  <a:path w="6632" h="8556" extrusionOk="0">
                    <a:moveTo>
                      <a:pt x="4537" y="0"/>
                    </a:moveTo>
                    <a:cubicBezTo>
                      <a:pt x="4115" y="0"/>
                      <a:pt x="3640" y="137"/>
                      <a:pt x="3136" y="428"/>
                    </a:cubicBezTo>
                    <a:cubicBezTo>
                      <a:pt x="1404" y="1428"/>
                      <a:pt x="1" y="3859"/>
                      <a:pt x="1" y="5859"/>
                    </a:cubicBezTo>
                    <a:cubicBezTo>
                      <a:pt x="1" y="6859"/>
                      <a:pt x="349" y="7559"/>
                      <a:pt x="915" y="7890"/>
                    </a:cubicBezTo>
                    <a:lnTo>
                      <a:pt x="919" y="7890"/>
                    </a:lnTo>
                    <a:lnTo>
                      <a:pt x="2080" y="8555"/>
                    </a:lnTo>
                    <a:lnTo>
                      <a:pt x="2359" y="8089"/>
                    </a:lnTo>
                    <a:cubicBezTo>
                      <a:pt x="2646" y="8024"/>
                      <a:pt x="2943" y="7920"/>
                      <a:pt x="3256" y="7742"/>
                    </a:cubicBezTo>
                    <a:cubicBezTo>
                      <a:pt x="4991" y="6738"/>
                      <a:pt x="6393" y="4307"/>
                      <a:pt x="6393" y="2307"/>
                    </a:cubicBezTo>
                    <a:cubicBezTo>
                      <a:pt x="6393" y="2011"/>
                      <a:pt x="6356" y="1749"/>
                      <a:pt x="6297" y="1504"/>
                    </a:cubicBezTo>
                    <a:lnTo>
                      <a:pt x="6632" y="945"/>
                    </a:lnTo>
                    <a:lnTo>
                      <a:pt x="5356" y="207"/>
                    </a:lnTo>
                    <a:lnTo>
                      <a:pt x="5343" y="200"/>
                    </a:lnTo>
                    <a:cubicBezTo>
                      <a:pt x="5106" y="69"/>
                      <a:pt x="4835" y="0"/>
                      <a:pt x="4537" y="0"/>
                    </a:cubicBezTo>
                    <a:close/>
                  </a:path>
                </a:pathLst>
              </a:custGeom>
              <a:solidFill>
                <a:srgbClr val="27DE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/>
                <a:endParaRPr sz="2400"/>
              </a:p>
            </p:txBody>
          </p:sp>
          <p:sp>
            <p:nvSpPr>
              <p:cNvPr id="5095" name="Google Shape;5095;p37"/>
              <p:cNvSpPr/>
              <p:nvPr/>
            </p:nvSpPr>
            <p:spPr>
              <a:xfrm>
                <a:off x="1939335" y="2976771"/>
                <a:ext cx="53987" cy="21009"/>
              </a:xfrm>
              <a:custGeom>
                <a:avLst/>
                <a:gdLst/>
                <a:ahLst/>
                <a:cxnLst/>
                <a:rect l="l" t="t" r="r" b="b"/>
                <a:pathLst>
                  <a:path w="1714" h="667" extrusionOk="0">
                    <a:moveTo>
                      <a:pt x="1713" y="128"/>
                    </a:moveTo>
                    <a:cubicBezTo>
                      <a:pt x="1621" y="156"/>
                      <a:pt x="1531" y="180"/>
                      <a:pt x="1444" y="200"/>
                    </a:cubicBezTo>
                    <a:lnTo>
                      <a:pt x="1165" y="666"/>
                    </a:lnTo>
                    <a:lnTo>
                      <a:pt x="1165" y="666"/>
                    </a:lnTo>
                    <a:lnTo>
                      <a:pt x="1444" y="200"/>
                    </a:lnTo>
                    <a:cubicBezTo>
                      <a:pt x="1531" y="180"/>
                      <a:pt x="1621" y="156"/>
                      <a:pt x="1713" y="128"/>
                    </a:cubicBezTo>
                    <a:close/>
                    <a:moveTo>
                      <a:pt x="0" y="1"/>
                    </a:moveTo>
                    <a:lnTo>
                      <a:pt x="0" y="1"/>
                    </a:lnTo>
                    <a:lnTo>
                      <a:pt x="4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22D3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/>
                <a:endParaRPr sz="2400"/>
              </a:p>
            </p:txBody>
          </p:sp>
          <p:sp>
            <p:nvSpPr>
              <p:cNvPr id="5096" name="Google Shape;5096;p37"/>
              <p:cNvSpPr/>
              <p:nvPr/>
            </p:nvSpPr>
            <p:spPr>
              <a:xfrm>
                <a:off x="1910515" y="2808986"/>
                <a:ext cx="176229" cy="188796"/>
              </a:xfrm>
              <a:custGeom>
                <a:avLst/>
                <a:gdLst/>
                <a:ahLst/>
                <a:cxnLst/>
                <a:rect l="l" t="t" r="r" b="b"/>
                <a:pathLst>
                  <a:path w="5595" h="5994" extrusionOk="0">
                    <a:moveTo>
                      <a:pt x="1043" y="0"/>
                    </a:moveTo>
                    <a:cubicBezTo>
                      <a:pt x="405" y="1031"/>
                      <a:pt x="1" y="2228"/>
                      <a:pt x="1" y="3297"/>
                    </a:cubicBezTo>
                    <a:cubicBezTo>
                      <a:pt x="1" y="4297"/>
                      <a:pt x="349" y="4997"/>
                      <a:pt x="915" y="5328"/>
                    </a:cubicBezTo>
                    <a:lnTo>
                      <a:pt x="919" y="5328"/>
                    </a:lnTo>
                    <a:lnTo>
                      <a:pt x="2080" y="5993"/>
                    </a:lnTo>
                    <a:lnTo>
                      <a:pt x="2359" y="5527"/>
                    </a:lnTo>
                    <a:cubicBezTo>
                      <a:pt x="2446" y="5507"/>
                      <a:pt x="2536" y="5483"/>
                      <a:pt x="2628" y="5455"/>
                    </a:cubicBezTo>
                    <a:cubicBezTo>
                      <a:pt x="2832" y="5390"/>
                      <a:pt x="3042" y="5304"/>
                      <a:pt x="3260" y="5176"/>
                    </a:cubicBezTo>
                    <a:cubicBezTo>
                      <a:pt x="4184" y="4642"/>
                      <a:pt x="5018" y="3697"/>
                      <a:pt x="5594" y="2624"/>
                    </a:cubicBezTo>
                    <a:lnTo>
                      <a:pt x="104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/>
                <a:endParaRPr sz="2400"/>
              </a:p>
            </p:txBody>
          </p:sp>
          <p:sp>
            <p:nvSpPr>
              <p:cNvPr id="5097" name="Google Shape;5097;p37"/>
              <p:cNvSpPr/>
              <p:nvPr/>
            </p:nvSpPr>
            <p:spPr>
              <a:xfrm>
                <a:off x="2012314" y="2730117"/>
                <a:ext cx="25104" cy="9922"/>
              </a:xfrm>
              <a:custGeom>
                <a:avLst/>
                <a:gdLst/>
                <a:ahLst/>
                <a:cxnLst/>
                <a:rect l="l" t="t" r="r" b="b"/>
                <a:pathLst>
                  <a:path w="797" h="315" extrusionOk="0">
                    <a:moveTo>
                      <a:pt x="796" y="1"/>
                    </a:moveTo>
                    <a:cubicBezTo>
                      <a:pt x="545" y="63"/>
                      <a:pt x="276" y="166"/>
                      <a:pt x="0" y="315"/>
                    </a:cubicBezTo>
                    <a:cubicBezTo>
                      <a:pt x="276" y="166"/>
                      <a:pt x="545" y="63"/>
                      <a:pt x="79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/>
                <a:endParaRPr sz="2400"/>
              </a:p>
            </p:txBody>
          </p:sp>
          <p:sp>
            <p:nvSpPr>
              <p:cNvPr id="5098" name="Google Shape;5098;p37"/>
              <p:cNvSpPr/>
              <p:nvPr/>
            </p:nvSpPr>
            <p:spPr>
              <a:xfrm>
                <a:off x="2078773" y="2734589"/>
                <a:ext cx="40632" cy="31214"/>
              </a:xfrm>
              <a:custGeom>
                <a:avLst/>
                <a:gdLst/>
                <a:ahLst/>
                <a:cxnLst/>
                <a:rect l="l" t="t" r="r" b="b"/>
                <a:pathLst>
                  <a:path w="1290" h="991" extrusionOk="0">
                    <a:moveTo>
                      <a:pt x="14" y="7"/>
                    </a:moveTo>
                    <a:lnTo>
                      <a:pt x="14" y="7"/>
                    </a:lnTo>
                    <a:lnTo>
                      <a:pt x="14" y="7"/>
                    </a:lnTo>
                    <a:lnTo>
                      <a:pt x="1290" y="745"/>
                    </a:lnTo>
                    <a:lnTo>
                      <a:pt x="1142" y="990"/>
                    </a:lnTo>
                    <a:lnTo>
                      <a:pt x="1290" y="745"/>
                    </a:lnTo>
                    <a:lnTo>
                      <a:pt x="14" y="7"/>
                    </a:lnTo>
                    <a:close/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D848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/>
                <a:endParaRPr sz="2400"/>
              </a:p>
            </p:txBody>
          </p:sp>
          <p:sp>
            <p:nvSpPr>
              <p:cNvPr id="5099" name="Google Shape;5099;p37"/>
              <p:cNvSpPr/>
              <p:nvPr/>
            </p:nvSpPr>
            <p:spPr>
              <a:xfrm>
                <a:off x="1952564" y="2741865"/>
                <a:ext cx="56381" cy="53262"/>
              </a:xfrm>
              <a:custGeom>
                <a:avLst/>
                <a:gdLst/>
                <a:ahLst/>
                <a:cxnLst/>
                <a:rect l="l" t="t" r="r" b="b"/>
                <a:pathLst>
                  <a:path w="1790" h="1691" extrusionOk="0">
                    <a:moveTo>
                      <a:pt x="1790" y="0"/>
                    </a:moveTo>
                    <a:lnTo>
                      <a:pt x="1790" y="0"/>
                    </a:lnTo>
                    <a:cubicBezTo>
                      <a:pt x="1124" y="387"/>
                      <a:pt x="507" y="987"/>
                      <a:pt x="1" y="1690"/>
                    </a:cubicBezTo>
                    <a:cubicBezTo>
                      <a:pt x="507" y="987"/>
                      <a:pt x="1124" y="390"/>
                      <a:pt x="179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/>
                <a:endParaRPr sz="2400"/>
              </a:p>
            </p:txBody>
          </p:sp>
          <p:sp>
            <p:nvSpPr>
              <p:cNvPr id="5100" name="Google Shape;5100;p37"/>
              <p:cNvSpPr/>
              <p:nvPr/>
            </p:nvSpPr>
            <p:spPr>
              <a:xfrm>
                <a:off x="2095372" y="2776827"/>
                <a:ext cx="16536" cy="96918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077" extrusionOk="0">
                    <a:moveTo>
                      <a:pt x="435" y="1"/>
                    </a:moveTo>
                    <a:cubicBezTo>
                      <a:pt x="491" y="232"/>
                      <a:pt x="524" y="483"/>
                      <a:pt x="524" y="766"/>
                    </a:cubicBezTo>
                    <a:cubicBezTo>
                      <a:pt x="524" y="1508"/>
                      <a:pt x="332" y="2311"/>
                      <a:pt x="1" y="3077"/>
                    </a:cubicBezTo>
                    <a:cubicBezTo>
                      <a:pt x="332" y="2311"/>
                      <a:pt x="524" y="1508"/>
                      <a:pt x="524" y="766"/>
                    </a:cubicBezTo>
                    <a:cubicBezTo>
                      <a:pt x="524" y="483"/>
                      <a:pt x="491" y="232"/>
                      <a:pt x="435" y="1"/>
                    </a:cubicBezTo>
                    <a:close/>
                  </a:path>
                </a:pathLst>
              </a:custGeom>
              <a:solidFill>
                <a:srgbClr val="7D848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/>
                <a:endParaRPr sz="2400"/>
              </a:p>
            </p:txBody>
          </p:sp>
          <p:sp>
            <p:nvSpPr>
              <p:cNvPr id="5101" name="Google Shape;5101;p37"/>
              <p:cNvSpPr/>
              <p:nvPr/>
            </p:nvSpPr>
            <p:spPr>
              <a:xfrm>
                <a:off x="1943335" y="2728290"/>
                <a:ext cx="176071" cy="163378"/>
              </a:xfrm>
              <a:custGeom>
                <a:avLst/>
                <a:gdLst/>
                <a:ahLst/>
                <a:cxnLst/>
                <a:rect l="l" t="t" r="r" b="b"/>
                <a:pathLst>
                  <a:path w="5590" h="5187" extrusionOk="0">
                    <a:moveTo>
                      <a:pt x="3490" y="0"/>
                    </a:moveTo>
                    <a:cubicBezTo>
                      <a:pt x="3331" y="0"/>
                      <a:pt x="3163" y="21"/>
                      <a:pt x="2986" y="59"/>
                    </a:cubicBezTo>
                    <a:cubicBezTo>
                      <a:pt x="2735" y="121"/>
                      <a:pt x="2466" y="224"/>
                      <a:pt x="2190" y="373"/>
                    </a:cubicBezTo>
                    <a:cubicBezTo>
                      <a:pt x="2159" y="390"/>
                      <a:pt x="2128" y="407"/>
                      <a:pt x="2094" y="428"/>
                    </a:cubicBezTo>
                    <a:cubicBezTo>
                      <a:pt x="2090" y="428"/>
                      <a:pt x="2090" y="431"/>
                      <a:pt x="2087" y="431"/>
                    </a:cubicBezTo>
                    <a:lnTo>
                      <a:pt x="2083" y="431"/>
                    </a:lnTo>
                    <a:cubicBezTo>
                      <a:pt x="1417" y="821"/>
                      <a:pt x="800" y="1418"/>
                      <a:pt x="294" y="2121"/>
                    </a:cubicBezTo>
                    <a:cubicBezTo>
                      <a:pt x="194" y="2266"/>
                      <a:pt x="93" y="2411"/>
                      <a:pt x="1" y="2562"/>
                    </a:cubicBezTo>
                    <a:lnTo>
                      <a:pt x="4552" y="5186"/>
                    </a:lnTo>
                    <a:cubicBezTo>
                      <a:pt x="4652" y="5000"/>
                      <a:pt x="4745" y="4811"/>
                      <a:pt x="4828" y="4618"/>
                    </a:cubicBezTo>
                    <a:cubicBezTo>
                      <a:pt x="5159" y="3852"/>
                      <a:pt x="5351" y="3049"/>
                      <a:pt x="5351" y="2307"/>
                    </a:cubicBezTo>
                    <a:cubicBezTo>
                      <a:pt x="5351" y="2024"/>
                      <a:pt x="5318" y="1773"/>
                      <a:pt x="5262" y="1542"/>
                    </a:cubicBezTo>
                    <a:cubicBezTo>
                      <a:pt x="5259" y="1528"/>
                      <a:pt x="5259" y="1518"/>
                      <a:pt x="5255" y="1504"/>
                    </a:cubicBezTo>
                    <a:lnTo>
                      <a:pt x="5442" y="1190"/>
                    </a:lnTo>
                    <a:lnTo>
                      <a:pt x="5590" y="945"/>
                    </a:lnTo>
                    <a:lnTo>
                      <a:pt x="4314" y="207"/>
                    </a:lnTo>
                    <a:lnTo>
                      <a:pt x="4301" y="200"/>
                    </a:lnTo>
                    <a:lnTo>
                      <a:pt x="4301" y="204"/>
                    </a:lnTo>
                    <a:cubicBezTo>
                      <a:pt x="4062" y="70"/>
                      <a:pt x="3790" y="0"/>
                      <a:pt x="3490" y="0"/>
                    </a:cubicBezTo>
                    <a:close/>
                  </a:path>
                </a:pathLst>
              </a:custGeom>
              <a:solidFill>
                <a:srgbClr val="D2BF9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/>
                <a:endParaRPr sz="2400"/>
              </a:p>
            </p:txBody>
          </p:sp>
          <p:sp>
            <p:nvSpPr>
              <p:cNvPr id="5102" name="Google Shape;5102;p37"/>
              <p:cNvSpPr/>
              <p:nvPr/>
            </p:nvSpPr>
            <p:spPr>
              <a:xfrm>
                <a:off x="1948658" y="2750086"/>
                <a:ext cx="197678" cy="255193"/>
              </a:xfrm>
              <a:custGeom>
                <a:avLst/>
                <a:gdLst/>
                <a:ahLst/>
                <a:cxnLst/>
                <a:rect l="l" t="t" r="r" b="b"/>
                <a:pathLst>
                  <a:path w="6276" h="8102" extrusionOk="0">
                    <a:moveTo>
                      <a:pt x="4540" y="1"/>
                    </a:moveTo>
                    <a:cubicBezTo>
                      <a:pt x="4118" y="1"/>
                      <a:pt x="3642" y="139"/>
                      <a:pt x="3138" y="430"/>
                    </a:cubicBezTo>
                    <a:cubicBezTo>
                      <a:pt x="1407" y="1429"/>
                      <a:pt x="1" y="3864"/>
                      <a:pt x="1" y="5863"/>
                    </a:cubicBezTo>
                    <a:cubicBezTo>
                      <a:pt x="1" y="7282"/>
                      <a:pt x="708" y="8102"/>
                      <a:pt x="1738" y="8102"/>
                    </a:cubicBezTo>
                    <a:cubicBezTo>
                      <a:pt x="2160" y="8102"/>
                      <a:pt x="2635" y="7964"/>
                      <a:pt x="3138" y="7674"/>
                    </a:cubicBezTo>
                    <a:cubicBezTo>
                      <a:pt x="4872" y="6673"/>
                      <a:pt x="6276" y="4243"/>
                      <a:pt x="6276" y="2243"/>
                    </a:cubicBezTo>
                    <a:cubicBezTo>
                      <a:pt x="6276" y="822"/>
                      <a:pt x="5569" y="1"/>
                      <a:pt x="4540" y="1"/>
                    </a:cubicBezTo>
                    <a:close/>
                  </a:path>
                </a:pathLst>
              </a:custGeom>
              <a:solidFill>
                <a:srgbClr val="D2BF9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/>
                <a:endParaRPr sz="2400"/>
              </a:p>
            </p:txBody>
          </p:sp>
          <p:sp>
            <p:nvSpPr>
              <p:cNvPr id="5103" name="Google Shape;5103;p37"/>
              <p:cNvSpPr/>
              <p:nvPr/>
            </p:nvSpPr>
            <p:spPr>
              <a:xfrm>
                <a:off x="2018834" y="2814718"/>
                <a:ext cx="56916" cy="126021"/>
              </a:xfrm>
              <a:custGeom>
                <a:avLst/>
                <a:gdLst/>
                <a:ahLst/>
                <a:cxnLst/>
                <a:rect l="l" t="t" r="r" b="b"/>
                <a:pathLst>
                  <a:path w="1807" h="4001" extrusionOk="0">
                    <a:moveTo>
                      <a:pt x="1270" y="1"/>
                    </a:moveTo>
                    <a:cubicBezTo>
                      <a:pt x="1166" y="1"/>
                      <a:pt x="1050" y="39"/>
                      <a:pt x="920" y="115"/>
                    </a:cubicBezTo>
                    <a:cubicBezTo>
                      <a:pt x="776" y="198"/>
                      <a:pt x="648" y="305"/>
                      <a:pt x="541" y="432"/>
                    </a:cubicBezTo>
                    <a:cubicBezTo>
                      <a:pt x="435" y="563"/>
                      <a:pt x="348" y="701"/>
                      <a:pt x="276" y="849"/>
                    </a:cubicBezTo>
                    <a:cubicBezTo>
                      <a:pt x="203" y="1001"/>
                      <a:pt x="152" y="1153"/>
                      <a:pt x="117" y="1304"/>
                    </a:cubicBezTo>
                    <a:cubicBezTo>
                      <a:pt x="79" y="1456"/>
                      <a:pt x="62" y="1601"/>
                      <a:pt x="58" y="1736"/>
                    </a:cubicBezTo>
                    <a:cubicBezTo>
                      <a:pt x="58" y="1763"/>
                      <a:pt x="66" y="1784"/>
                      <a:pt x="79" y="1798"/>
                    </a:cubicBezTo>
                    <a:cubicBezTo>
                      <a:pt x="86" y="1805"/>
                      <a:pt x="95" y="1809"/>
                      <a:pt x="104" y="1809"/>
                    </a:cubicBezTo>
                    <a:cubicBezTo>
                      <a:pt x="111" y="1809"/>
                      <a:pt x="120" y="1806"/>
                      <a:pt x="128" y="1801"/>
                    </a:cubicBezTo>
                    <a:lnTo>
                      <a:pt x="510" y="1580"/>
                    </a:lnTo>
                    <a:cubicBezTo>
                      <a:pt x="538" y="1563"/>
                      <a:pt x="565" y="1543"/>
                      <a:pt x="586" y="1515"/>
                    </a:cubicBezTo>
                    <a:cubicBezTo>
                      <a:pt x="607" y="1487"/>
                      <a:pt x="624" y="1449"/>
                      <a:pt x="634" y="1401"/>
                    </a:cubicBezTo>
                    <a:cubicBezTo>
                      <a:pt x="637" y="1377"/>
                      <a:pt x="645" y="1346"/>
                      <a:pt x="655" y="1298"/>
                    </a:cubicBezTo>
                    <a:cubicBezTo>
                      <a:pt x="666" y="1253"/>
                      <a:pt x="679" y="1208"/>
                      <a:pt x="696" y="1156"/>
                    </a:cubicBezTo>
                    <a:cubicBezTo>
                      <a:pt x="717" y="1108"/>
                      <a:pt x="745" y="1056"/>
                      <a:pt x="782" y="1005"/>
                    </a:cubicBezTo>
                    <a:cubicBezTo>
                      <a:pt x="817" y="953"/>
                      <a:pt x="865" y="911"/>
                      <a:pt x="924" y="881"/>
                    </a:cubicBezTo>
                    <a:cubicBezTo>
                      <a:pt x="970" y="854"/>
                      <a:pt x="1007" y="839"/>
                      <a:pt x="1037" y="839"/>
                    </a:cubicBezTo>
                    <a:cubicBezTo>
                      <a:pt x="1046" y="839"/>
                      <a:pt x="1054" y="840"/>
                      <a:pt x="1062" y="843"/>
                    </a:cubicBezTo>
                    <a:cubicBezTo>
                      <a:pt x="1097" y="849"/>
                      <a:pt x="1121" y="870"/>
                      <a:pt x="1141" y="897"/>
                    </a:cubicBezTo>
                    <a:cubicBezTo>
                      <a:pt x="1159" y="929"/>
                      <a:pt x="1172" y="959"/>
                      <a:pt x="1175" y="997"/>
                    </a:cubicBezTo>
                    <a:cubicBezTo>
                      <a:pt x="1183" y="1036"/>
                      <a:pt x="1183" y="1063"/>
                      <a:pt x="1183" y="1088"/>
                    </a:cubicBezTo>
                    <a:cubicBezTo>
                      <a:pt x="1183" y="1150"/>
                      <a:pt x="1175" y="1222"/>
                      <a:pt x="1155" y="1301"/>
                    </a:cubicBezTo>
                    <a:cubicBezTo>
                      <a:pt x="1138" y="1381"/>
                      <a:pt x="1093" y="1484"/>
                      <a:pt x="1021" y="1608"/>
                    </a:cubicBezTo>
                    <a:lnTo>
                      <a:pt x="90" y="3166"/>
                    </a:lnTo>
                    <a:cubicBezTo>
                      <a:pt x="58" y="3222"/>
                      <a:pt x="34" y="3276"/>
                      <a:pt x="21" y="3335"/>
                    </a:cubicBezTo>
                    <a:cubicBezTo>
                      <a:pt x="7" y="3394"/>
                      <a:pt x="0" y="3449"/>
                      <a:pt x="0" y="3501"/>
                    </a:cubicBezTo>
                    <a:lnTo>
                      <a:pt x="0" y="3911"/>
                    </a:lnTo>
                    <a:cubicBezTo>
                      <a:pt x="0" y="3946"/>
                      <a:pt x="10" y="3973"/>
                      <a:pt x="24" y="3987"/>
                    </a:cubicBezTo>
                    <a:cubicBezTo>
                      <a:pt x="33" y="3996"/>
                      <a:pt x="43" y="4001"/>
                      <a:pt x="54" y="4001"/>
                    </a:cubicBezTo>
                    <a:cubicBezTo>
                      <a:pt x="64" y="4001"/>
                      <a:pt x="75" y="3997"/>
                      <a:pt x="86" y="3991"/>
                    </a:cubicBezTo>
                    <a:lnTo>
                      <a:pt x="1724" y="3046"/>
                    </a:lnTo>
                    <a:cubicBezTo>
                      <a:pt x="1748" y="3032"/>
                      <a:pt x="1765" y="3008"/>
                      <a:pt x="1783" y="2974"/>
                    </a:cubicBezTo>
                    <a:cubicBezTo>
                      <a:pt x="1800" y="2939"/>
                      <a:pt x="1807" y="2904"/>
                      <a:pt x="1807" y="2867"/>
                    </a:cubicBezTo>
                    <a:lnTo>
                      <a:pt x="1807" y="2360"/>
                    </a:lnTo>
                    <a:cubicBezTo>
                      <a:pt x="1807" y="2325"/>
                      <a:pt x="1800" y="2301"/>
                      <a:pt x="1783" y="2283"/>
                    </a:cubicBezTo>
                    <a:cubicBezTo>
                      <a:pt x="1773" y="2276"/>
                      <a:pt x="1763" y="2272"/>
                      <a:pt x="1752" y="2272"/>
                    </a:cubicBezTo>
                    <a:cubicBezTo>
                      <a:pt x="1744" y="2272"/>
                      <a:pt x="1734" y="2274"/>
                      <a:pt x="1724" y="2280"/>
                    </a:cubicBezTo>
                    <a:lnTo>
                      <a:pt x="944" y="2732"/>
                    </a:lnTo>
                    <a:lnTo>
                      <a:pt x="944" y="2732"/>
                    </a:lnTo>
                    <a:lnTo>
                      <a:pt x="1379" y="1973"/>
                    </a:lnTo>
                    <a:cubicBezTo>
                      <a:pt x="1452" y="1853"/>
                      <a:pt x="1510" y="1739"/>
                      <a:pt x="1558" y="1632"/>
                    </a:cubicBezTo>
                    <a:cubicBezTo>
                      <a:pt x="1606" y="1522"/>
                      <a:pt x="1644" y="1419"/>
                      <a:pt x="1676" y="1322"/>
                    </a:cubicBezTo>
                    <a:cubicBezTo>
                      <a:pt x="1707" y="1222"/>
                      <a:pt x="1727" y="1125"/>
                      <a:pt x="1741" y="1032"/>
                    </a:cubicBezTo>
                    <a:cubicBezTo>
                      <a:pt x="1751" y="939"/>
                      <a:pt x="1759" y="846"/>
                      <a:pt x="1759" y="757"/>
                    </a:cubicBezTo>
                    <a:cubicBezTo>
                      <a:pt x="1759" y="608"/>
                      <a:pt x="1741" y="477"/>
                      <a:pt x="1703" y="364"/>
                    </a:cubicBezTo>
                    <a:cubicBezTo>
                      <a:pt x="1668" y="249"/>
                      <a:pt x="1614" y="160"/>
                      <a:pt x="1544" y="98"/>
                    </a:cubicBezTo>
                    <a:cubicBezTo>
                      <a:pt x="1472" y="36"/>
                      <a:pt x="1386" y="1"/>
                      <a:pt x="1283" y="1"/>
                    </a:cubicBezTo>
                    <a:cubicBezTo>
                      <a:pt x="1279" y="1"/>
                      <a:pt x="1274" y="1"/>
                      <a:pt x="1270" y="1"/>
                    </a:cubicBez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/>
                <a:endParaRPr sz="2400"/>
              </a:p>
            </p:txBody>
          </p:sp>
          <p:sp>
            <p:nvSpPr>
              <p:cNvPr id="5104" name="Google Shape;5104;p37"/>
              <p:cNvSpPr/>
              <p:nvPr/>
            </p:nvSpPr>
            <p:spPr>
              <a:xfrm>
                <a:off x="1420511" y="2847790"/>
                <a:ext cx="347984" cy="517693"/>
              </a:xfrm>
              <a:custGeom>
                <a:avLst/>
                <a:gdLst/>
                <a:ahLst/>
                <a:cxnLst/>
                <a:rect l="l" t="t" r="r" b="b"/>
                <a:pathLst>
                  <a:path w="11048" h="16436" extrusionOk="0">
                    <a:moveTo>
                      <a:pt x="943" y="0"/>
                    </a:moveTo>
                    <a:cubicBezTo>
                      <a:pt x="636" y="0"/>
                      <a:pt x="321" y="20"/>
                      <a:pt x="0" y="58"/>
                    </a:cubicBezTo>
                    <a:cubicBezTo>
                      <a:pt x="525" y="1320"/>
                      <a:pt x="811" y="2858"/>
                      <a:pt x="811" y="4640"/>
                    </a:cubicBezTo>
                    <a:cubicBezTo>
                      <a:pt x="811" y="8488"/>
                      <a:pt x="2152" y="11198"/>
                      <a:pt x="4328" y="12478"/>
                    </a:cubicBezTo>
                    <a:lnTo>
                      <a:pt x="11048" y="16436"/>
                    </a:lnTo>
                    <a:cubicBezTo>
                      <a:pt x="9935" y="15747"/>
                      <a:pt x="9052" y="14671"/>
                      <a:pt x="8466" y="13253"/>
                    </a:cubicBezTo>
                    <a:cubicBezTo>
                      <a:pt x="7938" y="11988"/>
                      <a:pt x="7648" y="10450"/>
                      <a:pt x="7648" y="8668"/>
                    </a:cubicBezTo>
                    <a:cubicBezTo>
                      <a:pt x="7648" y="4851"/>
                      <a:pt x="6328" y="2148"/>
                      <a:pt x="4184" y="861"/>
                    </a:cubicBezTo>
                    <a:lnTo>
                      <a:pt x="3966" y="734"/>
                    </a:lnTo>
                    <a:cubicBezTo>
                      <a:pt x="3076" y="253"/>
                      <a:pt x="2058" y="0"/>
                      <a:pt x="943" y="0"/>
                    </a:cubicBezTo>
                    <a:close/>
                  </a:path>
                </a:pathLst>
              </a:custGeom>
              <a:solidFill>
                <a:srgbClr val="27DE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/>
                <a:endParaRPr sz="2400"/>
              </a:p>
            </p:txBody>
          </p:sp>
          <p:sp>
            <p:nvSpPr>
              <p:cNvPr id="5105" name="Google Shape;5105;p37"/>
              <p:cNvSpPr/>
              <p:nvPr/>
            </p:nvSpPr>
            <p:spPr>
              <a:xfrm>
                <a:off x="1420511" y="2847759"/>
                <a:ext cx="347984" cy="517724"/>
              </a:xfrm>
              <a:custGeom>
                <a:avLst/>
                <a:gdLst/>
                <a:ahLst/>
                <a:cxnLst/>
                <a:rect l="l" t="t" r="r" b="b"/>
                <a:pathLst>
                  <a:path w="11048" h="16437" extrusionOk="0">
                    <a:moveTo>
                      <a:pt x="939" y="1"/>
                    </a:moveTo>
                    <a:cubicBezTo>
                      <a:pt x="632" y="1"/>
                      <a:pt x="318" y="21"/>
                      <a:pt x="0" y="59"/>
                    </a:cubicBezTo>
                    <a:cubicBezTo>
                      <a:pt x="301" y="783"/>
                      <a:pt x="525" y="1600"/>
                      <a:pt x="659" y="2496"/>
                    </a:cubicBezTo>
                    <a:lnTo>
                      <a:pt x="2211" y="6093"/>
                    </a:lnTo>
                    <a:cubicBezTo>
                      <a:pt x="2252" y="6072"/>
                      <a:pt x="2294" y="6066"/>
                      <a:pt x="2328" y="6066"/>
                    </a:cubicBezTo>
                    <a:cubicBezTo>
                      <a:pt x="2370" y="6066"/>
                      <a:pt x="2404" y="6075"/>
                      <a:pt x="2435" y="6093"/>
                    </a:cubicBezTo>
                    <a:lnTo>
                      <a:pt x="2435" y="6100"/>
                    </a:lnTo>
                    <a:lnTo>
                      <a:pt x="2538" y="9621"/>
                    </a:lnTo>
                    <a:cubicBezTo>
                      <a:pt x="2538" y="9820"/>
                      <a:pt x="2408" y="10072"/>
                      <a:pt x="2246" y="10186"/>
                    </a:cubicBezTo>
                    <a:lnTo>
                      <a:pt x="2193" y="10348"/>
                    </a:lnTo>
                    <a:cubicBezTo>
                      <a:pt x="2759" y="11265"/>
                      <a:pt x="3480" y="11982"/>
                      <a:pt x="4328" y="12479"/>
                    </a:cubicBezTo>
                    <a:lnTo>
                      <a:pt x="11048" y="16437"/>
                    </a:lnTo>
                    <a:cubicBezTo>
                      <a:pt x="9935" y="15748"/>
                      <a:pt x="9052" y="14672"/>
                      <a:pt x="8466" y="13254"/>
                    </a:cubicBezTo>
                    <a:cubicBezTo>
                      <a:pt x="8027" y="12210"/>
                      <a:pt x="7755" y="10975"/>
                      <a:pt x="7676" y="9572"/>
                    </a:cubicBezTo>
                    <a:cubicBezTo>
                      <a:pt x="7659" y="9279"/>
                      <a:pt x="7648" y="8979"/>
                      <a:pt x="7648" y="8669"/>
                    </a:cubicBezTo>
                    <a:cubicBezTo>
                      <a:pt x="7648" y="6610"/>
                      <a:pt x="7266" y="4880"/>
                      <a:pt x="6576" y="3514"/>
                    </a:cubicBezTo>
                    <a:cubicBezTo>
                      <a:pt x="6324" y="3018"/>
                      <a:pt x="6031" y="2569"/>
                      <a:pt x="5704" y="2173"/>
                    </a:cubicBezTo>
                    <a:cubicBezTo>
                      <a:pt x="5259" y="1642"/>
                      <a:pt x="4749" y="1201"/>
                      <a:pt x="4184" y="862"/>
                    </a:cubicBezTo>
                    <a:lnTo>
                      <a:pt x="3966" y="735"/>
                    </a:lnTo>
                    <a:cubicBezTo>
                      <a:pt x="3956" y="731"/>
                      <a:pt x="3949" y="725"/>
                      <a:pt x="3942" y="721"/>
                    </a:cubicBezTo>
                    <a:cubicBezTo>
                      <a:pt x="3056" y="249"/>
                      <a:pt x="2045" y="1"/>
                      <a:pt x="939" y="1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/>
                <a:endParaRPr sz="2400"/>
              </a:p>
            </p:txBody>
          </p:sp>
          <p:sp>
            <p:nvSpPr>
              <p:cNvPr id="5106" name="Google Shape;5106;p37"/>
              <p:cNvSpPr/>
              <p:nvPr/>
            </p:nvSpPr>
            <p:spPr>
              <a:xfrm>
                <a:off x="1466119" y="3039545"/>
                <a:ext cx="164133" cy="114682"/>
              </a:xfrm>
              <a:custGeom>
                <a:avLst/>
                <a:gdLst/>
                <a:ahLst/>
                <a:cxnLst/>
                <a:rect l="l" t="t" r="r" b="b"/>
                <a:pathLst>
                  <a:path w="5211" h="3641" extrusionOk="0">
                    <a:moveTo>
                      <a:pt x="987" y="1"/>
                    </a:moveTo>
                    <a:lnTo>
                      <a:pt x="1" y="2442"/>
                    </a:lnTo>
                    <a:cubicBezTo>
                      <a:pt x="145" y="2721"/>
                      <a:pt x="1897" y="3090"/>
                      <a:pt x="1997" y="3414"/>
                    </a:cubicBezTo>
                    <a:cubicBezTo>
                      <a:pt x="2041" y="3556"/>
                      <a:pt x="2157" y="3640"/>
                      <a:pt x="2288" y="3640"/>
                    </a:cubicBezTo>
                    <a:cubicBezTo>
                      <a:pt x="2331" y="3640"/>
                      <a:pt x="2376" y="3631"/>
                      <a:pt x="2421" y="3611"/>
                    </a:cubicBezTo>
                    <a:lnTo>
                      <a:pt x="4980" y="2459"/>
                    </a:lnTo>
                    <a:cubicBezTo>
                      <a:pt x="5033" y="2434"/>
                      <a:pt x="5083" y="2426"/>
                      <a:pt x="5128" y="2426"/>
                    </a:cubicBezTo>
                    <a:cubicBezTo>
                      <a:pt x="5158" y="2426"/>
                      <a:pt x="5186" y="2429"/>
                      <a:pt x="5211" y="2435"/>
                    </a:cubicBezTo>
                    <a:lnTo>
                      <a:pt x="987" y="1"/>
                    </a:ln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/>
                <a:endParaRPr sz="2400"/>
              </a:p>
            </p:txBody>
          </p:sp>
          <p:sp>
            <p:nvSpPr>
              <p:cNvPr id="5107" name="Google Shape;5107;p37"/>
              <p:cNvSpPr/>
              <p:nvPr/>
            </p:nvSpPr>
            <p:spPr>
              <a:xfrm>
                <a:off x="792676" y="2851066"/>
                <a:ext cx="707812" cy="963729"/>
              </a:xfrm>
              <a:custGeom>
                <a:avLst/>
                <a:gdLst/>
                <a:ahLst/>
                <a:cxnLst/>
                <a:rect l="l" t="t" r="r" b="b"/>
                <a:pathLst>
                  <a:path w="22472" h="30597" extrusionOk="0">
                    <a:moveTo>
                      <a:pt x="15097" y="8607"/>
                    </a:moveTo>
                    <a:cubicBezTo>
                      <a:pt x="15125" y="8607"/>
                      <a:pt x="15149" y="8615"/>
                      <a:pt x="15169" y="8633"/>
                    </a:cubicBezTo>
                    <a:cubicBezTo>
                      <a:pt x="15765" y="9167"/>
                      <a:pt x="16090" y="10157"/>
                      <a:pt x="16090" y="11543"/>
                    </a:cubicBezTo>
                    <a:cubicBezTo>
                      <a:pt x="16090" y="14635"/>
                      <a:pt x="13917" y="18401"/>
                      <a:pt x="11238" y="19949"/>
                    </a:cubicBezTo>
                    <a:cubicBezTo>
                      <a:pt x="10421" y="20419"/>
                      <a:pt x="9700" y="20646"/>
                      <a:pt x="9090" y="20646"/>
                    </a:cubicBezTo>
                    <a:cubicBezTo>
                      <a:pt x="8778" y="20646"/>
                      <a:pt x="8496" y="20586"/>
                      <a:pt x="8245" y="20470"/>
                    </a:cubicBezTo>
                    <a:cubicBezTo>
                      <a:pt x="7399" y="20074"/>
                      <a:pt x="14059" y="8607"/>
                      <a:pt x="15097" y="8607"/>
                    </a:cubicBezTo>
                    <a:close/>
                    <a:moveTo>
                      <a:pt x="18070" y="0"/>
                    </a:moveTo>
                    <a:cubicBezTo>
                      <a:pt x="17944" y="0"/>
                      <a:pt x="17821" y="61"/>
                      <a:pt x="17748" y="168"/>
                    </a:cubicBezTo>
                    <a:lnTo>
                      <a:pt x="15624" y="3364"/>
                    </a:lnTo>
                    <a:cubicBezTo>
                      <a:pt x="15517" y="3525"/>
                      <a:pt x="15279" y="3640"/>
                      <a:pt x="15081" y="3640"/>
                    </a:cubicBezTo>
                    <a:cubicBezTo>
                      <a:pt x="15076" y="3640"/>
                      <a:pt x="15071" y="3640"/>
                      <a:pt x="15065" y="3640"/>
                    </a:cubicBezTo>
                    <a:cubicBezTo>
                      <a:pt x="15023" y="3639"/>
                      <a:pt x="14980" y="3638"/>
                      <a:pt x="14936" y="3638"/>
                    </a:cubicBezTo>
                    <a:cubicBezTo>
                      <a:pt x="14738" y="3638"/>
                      <a:pt x="14534" y="3652"/>
                      <a:pt x="14324" y="3674"/>
                    </a:cubicBezTo>
                    <a:lnTo>
                      <a:pt x="14324" y="1340"/>
                    </a:lnTo>
                    <a:lnTo>
                      <a:pt x="12907" y="520"/>
                    </a:lnTo>
                    <a:cubicBezTo>
                      <a:pt x="12879" y="506"/>
                      <a:pt x="12849" y="499"/>
                      <a:pt x="12817" y="499"/>
                    </a:cubicBezTo>
                    <a:cubicBezTo>
                      <a:pt x="12773" y="499"/>
                      <a:pt x="12724" y="512"/>
                      <a:pt x="12672" y="540"/>
                    </a:cubicBezTo>
                    <a:lnTo>
                      <a:pt x="9800" y="2199"/>
                    </a:lnTo>
                    <a:cubicBezTo>
                      <a:pt x="9628" y="2299"/>
                      <a:pt x="9476" y="2540"/>
                      <a:pt x="9459" y="2736"/>
                    </a:cubicBezTo>
                    <a:lnTo>
                      <a:pt x="9169" y="5933"/>
                    </a:lnTo>
                    <a:cubicBezTo>
                      <a:pt x="9152" y="6129"/>
                      <a:pt x="9018" y="6395"/>
                      <a:pt x="8873" y="6529"/>
                    </a:cubicBezTo>
                    <a:cubicBezTo>
                      <a:pt x="8311" y="7046"/>
                      <a:pt x="7780" y="7612"/>
                      <a:pt x="7277" y="8219"/>
                    </a:cubicBezTo>
                    <a:cubicBezTo>
                      <a:pt x="7180" y="8333"/>
                      <a:pt x="7013" y="8405"/>
                      <a:pt x="6856" y="8405"/>
                    </a:cubicBezTo>
                    <a:cubicBezTo>
                      <a:pt x="6806" y="8405"/>
                      <a:pt x="6756" y="8397"/>
                      <a:pt x="6711" y="8381"/>
                    </a:cubicBezTo>
                    <a:lnTo>
                      <a:pt x="4866" y="7736"/>
                    </a:lnTo>
                    <a:cubicBezTo>
                      <a:pt x="4824" y="7722"/>
                      <a:pt x="4779" y="7715"/>
                      <a:pt x="4734" y="7715"/>
                    </a:cubicBezTo>
                    <a:cubicBezTo>
                      <a:pt x="4582" y="7715"/>
                      <a:pt x="4426" y="7796"/>
                      <a:pt x="4349" y="7929"/>
                    </a:cubicBezTo>
                    <a:lnTo>
                      <a:pt x="2235" y="11588"/>
                    </a:lnTo>
                    <a:cubicBezTo>
                      <a:pt x="2138" y="11757"/>
                      <a:pt x="2180" y="12001"/>
                      <a:pt x="2328" y="12132"/>
                    </a:cubicBezTo>
                    <a:lnTo>
                      <a:pt x="3808" y="13405"/>
                    </a:lnTo>
                    <a:cubicBezTo>
                      <a:pt x="3959" y="13536"/>
                      <a:pt x="4021" y="13791"/>
                      <a:pt x="3952" y="13973"/>
                    </a:cubicBezTo>
                    <a:cubicBezTo>
                      <a:pt x="3677" y="14715"/>
                      <a:pt x="3453" y="15460"/>
                      <a:pt x="3287" y="16201"/>
                    </a:cubicBezTo>
                    <a:cubicBezTo>
                      <a:pt x="3246" y="16394"/>
                      <a:pt x="3080" y="16646"/>
                      <a:pt x="2921" y="16760"/>
                    </a:cubicBezTo>
                    <a:lnTo>
                      <a:pt x="294" y="18608"/>
                    </a:lnTo>
                    <a:cubicBezTo>
                      <a:pt x="132" y="18722"/>
                      <a:pt x="1" y="18973"/>
                      <a:pt x="1" y="19174"/>
                    </a:cubicBezTo>
                    <a:lnTo>
                      <a:pt x="1" y="22490"/>
                    </a:lnTo>
                    <a:cubicBezTo>
                      <a:pt x="1" y="22590"/>
                      <a:pt x="42" y="22666"/>
                      <a:pt x="104" y="22704"/>
                    </a:cubicBezTo>
                    <a:lnTo>
                      <a:pt x="3429" y="24625"/>
                    </a:lnTo>
                    <a:lnTo>
                      <a:pt x="2218" y="27069"/>
                    </a:lnTo>
                    <a:cubicBezTo>
                      <a:pt x="2129" y="27249"/>
                      <a:pt x="2197" y="27473"/>
                      <a:pt x="2366" y="27569"/>
                    </a:cubicBezTo>
                    <a:lnTo>
                      <a:pt x="6890" y="30190"/>
                    </a:lnTo>
                    <a:cubicBezTo>
                      <a:pt x="6948" y="30224"/>
                      <a:pt x="7013" y="30240"/>
                      <a:pt x="7077" y="30240"/>
                    </a:cubicBezTo>
                    <a:cubicBezTo>
                      <a:pt x="7203" y="30240"/>
                      <a:pt x="7327" y="30178"/>
                      <a:pt x="7401" y="30069"/>
                    </a:cubicBezTo>
                    <a:lnTo>
                      <a:pt x="9455" y="27969"/>
                    </a:lnTo>
                    <a:cubicBezTo>
                      <a:pt x="9462" y="28065"/>
                      <a:pt x="9503" y="28132"/>
                      <a:pt x="9562" y="28166"/>
                    </a:cubicBezTo>
                    <a:lnTo>
                      <a:pt x="13776" y="30597"/>
                    </a:lnTo>
                    <a:lnTo>
                      <a:pt x="13889" y="27297"/>
                    </a:lnTo>
                    <a:cubicBezTo>
                      <a:pt x="13889" y="27297"/>
                      <a:pt x="13000" y="26149"/>
                      <a:pt x="13017" y="25952"/>
                    </a:cubicBezTo>
                    <a:lnTo>
                      <a:pt x="17606" y="20953"/>
                    </a:lnTo>
                    <a:cubicBezTo>
                      <a:pt x="17649" y="20968"/>
                      <a:pt x="17695" y="20975"/>
                      <a:pt x="17740" y="20975"/>
                    </a:cubicBezTo>
                    <a:cubicBezTo>
                      <a:pt x="17894" y="20975"/>
                      <a:pt x="18049" y="20893"/>
                      <a:pt x="18124" y="20759"/>
                    </a:cubicBezTo>
                    <a:lnTo>
                      <a:pt x="20237" y="17101"/>
                    </a:lnTo>
                    <a:cubicBezTo>
                      <a:pt x="20337" y="16929"/>
                      <a:pt x="20296" y="16687"/>
                      <a:pt x="20144" y="16556"/>
                    </a:cubicBezTo>
                    <a:lnTo>
                      <a:pt x="22179" y="10081"/>
                    </a:lnTo>
                    <a:cubicBezTo>
                      <a:pt x="22341" y="9967"/>
                      <a:pt x="22471" y="9715"/>
                      <a:pt x="22471" y="9516"/>
                    </a:cubicBezTo>
                    <a:lnTo>
                      <a:pt x="22368" y="5995"/>
                    </a:lnTo>
                    <a:lnTo>
                      <a:pt x="22368" y="5988"/>
                    </a:lnTo>
                    <a:cubicBezTo>
                      <a:pt x="22338" y="5970"/>
                      <a:pt x="22302" y="5961"/>
                      <a:pt x="22263" y="5961"/>
                    </a:cubicBezTo>
                    <a:cubicBezTo>
                      <a:pt x="22226" y="5961"/>
                      <a:pt x="22186" y="5969"/>
                      <a:pt x="22144" y="5988"/>
                    </a:cubicBezTo>
                    <a:lnTo>
                      <a:pt x="20258" y="1619"/>
                    </a:lnTo>
                    <a:cubicBezTo>
                      <a:pt x="20344" y="1440"/>
                      <a:pt x="20279" y="1216"/>
                      <a:pt x="20106" y="1120"/>
                    </a:cubicBezTo>
                    <a:lnTo>
                      <a:pt x="18258" y="50"/>
                    </a:lnTo>
                    <a:cubicBezTo>
                      <a:pt x="18199" y="16"/>
                      <a:pt x="18134" y="0"/>
                      <a:pt x="1807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/>
                <a:endParaRPr sz="2400"/>
              </a:p>
            </p:txBody>
          </p:sp>
          <p:sp>
            <p:nvSpPr>
              <p:cNvPr id="5108" name="Google Shape;5108;p37"/>
              <p:cNvSpPr/>
              <p:nvPr/>
            </p:nvSpPr>
            <p:spPr>
              <a:xfrm>
                <a:off x="1149036" y="3233978"/>
                <a:ext cx="208860" cy="269461"/>
              </a:xfrm>
              <a:custGeom>
                <a:avLst/>
                <a:gdLst/>
                <a:ahLst/>
                <a:cxnLst/>
                <a:rect l="l" t="t" r="r" b="b"/>
                <a:pathLst>
                  <a:path w="6631" h="8555" extrusionOk="0">
                    <a:moveTo>
                      <a:pt x="4532" y="0"/>
                    </a:moveTo>
                    <a:cubicBezTo>
                      <a:pt x="4111" y="0"/>
                      <a:pt x="3637" y="137"/>
                      <a:pt x="3134" y="427"/>
                    </a:cubicBezTo>
                    <a:cubicBezTo>
                      <a:pt x="1403" y="1427"/>
                      <a:pt x="0" y="3858"/>
                      <a:pt x="0" y="5861"/>
                    </a:cubicBezTo>
                    <a:cubicBezTo>
                      <a:pt x="0" y="6858"/>
                      <a:pt x="348" y="7561"/>
                      <a:pt x="914" y="7889"/>
                    </a:cubicBezTo>
                    <a:lnTo>
                      <a:pt x="917" y="7892"/>
                    </a:lnTo>
                    <a:lnTo>
                      <a:pt x="2079" y="8554"/>
                    </a:lnTo>
                    <a:lnTo>
                      <a:pt x="2355" y="8088"/>
                    </a:lnTo>
                    <a:cubicBezTo>
                      <a:pt x="2645" y="8023"/>
                      <a:pt x="2941" y="7923"/>
                      <a:pt x="3255" y="7741"/>
                    </a:cubicBezTo>
                    <a:cubicBezTo>
                      <a:pt x="4989" y="6740"/>
                      <a:pt x="6393" y="4306"/>
                      <a:pt x="6393" y="2306"/>
                    </a:cubicBezTo>
                    <a:cubicBezTo>
                      <a:pt x="6393" y="2010"/>
                      <a:pt x="6355" y="1748"/>
                      <a:pt x="6296" y="1506"/>
                    </a:cubicBezTo>
                    <a:lnTo>
                      <a:pt x="6630" y="944"/>
                    </a:lnTo>
                    <a:lnTo>
                      <a:pt x="5355" y="206"/>
                    </a:lnTo>
                    <a:lnTo>
                      <a:pt x="5351" y="206"/>
                    </a:lnTo>
                    <a:lnTo>
                      <a:pt x="5341" y="199"/>
                    </a:lnTo>
                    <a:lnTo>
                      <a:pt x="5341" y="203"/>
                    </a:lnTo>
                    <a:cubicBezTo>
                      <a:pt x="5104" y="70"/>
                      <a:pt x="4832" y="0"/>
                      <a:pt x="4532" y="0"/>
                    </a:cubicBezTo>
                    <a:close/>
                  </a:path>
                </a:pathLst>
              </a:custGeom>
              <a:solidFill>
                <a:srgbClr val="27DE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/>
                <a:endParaRPr sz="2400"/>
              </a:p>
            </p:txBody>
          </p:sp>
          <p:sp>
            <p:nvSpPr>
              <p:cNvPr id="5109" name="Google Shape;5109;p37"/>
              <p:cNvSpPr/>
              <p:nvPr/>
            </p:nvSpPr>
            <p:spPr>
              <a:xfrm>
                <a:off x="1214487" y="3486585"/>
                <a:ext cx="16883" cy="1685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5" extrusionOk="0">
                    <a:moveTo>
                      <a:pt x="535" y="1"/>
                    </a:moveTo>
                    <a:cubicBezTo>
                      <a:pt x="450" y="28"/>
                      <a:pt x="362" y="52"/>
                      <a:pt x="277" y="68"/>
                    </a:cubicBezTo>
                    <a:lnTo>
                      <a:pt x="1" y="534"/>
                    </a:lnTo>
                    <a:lnTo>
                      <a:pt x="280" y="68"/>
                    </a:lnTo>
                    <a:cubicBezTo>
                      <a:pt x="362" y="52"/>
                      <a:pt x="450" y="28"/>
                      <a:pt x="535" y="1"/>
                    </a:cubicBezTo>
                    <a:close/>
                  </a:path>
                </a:pathLst>
              </a:custGeom>
              <a:solidFill>
                <a:srgbClr val="222D3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/>
                <a:endParaRPr sz="2400"/>
              </a:p>
            </p:txBody>
          </p:sp>
          <p:sp>
            <p:nvSpPr>
              <p:cNvPr id="5110" name="Google Shape;5110;p37"/>
              <p:cNvSpPr/>
              <p:nvPr/>
            </p:nvSpPr>
            <p:spPr>
              <a:xfrm>
                <a:off x="1149036" y="3314642"/>
                <a:ext cx="176071" cy="188796"/>
              </a:xfrm>
              <a:custGeom>
                <a:avLst/>
                <a:gdLst/>
                <a:ahLst/>
                <a:cxnLst/>
                <a:rect l="l" t="t" r="r" b="b"/>
                <a:pathLst>
                  <a:path w="5590" h="5994" extrusionOk="0">
                    <a:moveTo>
                      <a:pt x="1041" y="0"/>
                    </a:moveTo>
                    <a:cubicBezTo>
                      <a:pt x="400" y="1031"/>
                      <a:pt x="0" y="2228"/>
                      <a:pt x="0" y="3300"/>
                    </a:cubicBezTo>
                    <a:cubicBezTo>
                      <a:pt x="0" y="4297"/>
                      <a:pt x="348" y="5000"/>
                      <a:pt x="914" y="5328"/>
                    </a:cubicBezTo>
                    <a:lnTo>
                      <a:pt x="917" y="5328"/>
                    </a:lnTo>
                    <a:lnTo>
                      <a:pt x="917" y="5331"/>
                    </a:lnTo>
                    <a:lnTo>
                      <a:pt x="2079" y="5993"/>
                    </a:lnTo>
                    <a:lnTo>
                      <a:pt x="2355" y="5527"/>
                    </a:lnTo>
                    <a:cubicBezTo>
                      <a:pt x="2441" y="5511"/>
                      <a:pt x="2531" y="5486"/>
                      <a:pt x="2617" y="5459"/>
                    </a:cubicBezTo>
                    <a:cubicBezTo>
                      <a:pt x="2824" y="5393"/>
                      <a:pt x="3034" y="5307"/>
                      <a:pt x="3255" y="5180"/>
                    </a:cubicBezTo>
                    <a:cubicBezTo>
                      <a:pt x="4182" y="4645"/>
                      <a:pt x="5016" y="3697"/>
                      <a:pt x="5589" y="2628"/>
                    </a:cubicBezTo>
                    <a:lnTo>
                      <a:pt x="104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/>
                <a:endParaRPr sz="2400"/>
              </a:p>
            </p:txBody>
          </p:sp>
          <p:sp>
            <p:nvSpPr>
              <p:cNvPr id="5111" name="Google Shape;5111;p37"/>
              <p:cNvSpPr/>
              <p:nvPr/>
            </p:nvSpPr>
            <p:spPr>
              <a:xfrm>
                <a:off x="1250237" y="3236025"/>
                <a:ext cx="25324" cy="10016"/>
              </a:xfrm>
              <a:custGeom>
                <a:avLst/>
                <a:gdLst/>
                <a:ahLst/>
                <a:cxnLst/>
                <a:rect l="l" t="t" r="r" b="b"/>
                <a:pathLst>
                  <a:path w="804" h="318" extrusionOk="0">
                    <a:moveTo>
                      <a:pt x="804" y="0"/>
                    </a:moveTo>
                    <a:cubicBezTo>
                      <a:pt x="549" y="58"/>
                      <a:pt x="280" y="166"/>
                      <a:pt x="0" y="317"/>
                    </a:cubicBezTo>
                    <a:cubicBezTo>
                      <a:pt x="280" y="166"/>
                      <a:pt x="549" y="58"/>
                      <a:pt x="8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/>
                <a:endParaRPr sz="2400"/>
              </a:p>
            </p:txBody>
          </p:sp>
          <p:sp>
            <p:nvSpPr>
              <p:cNvPr id="5112" name="Google Shape;5112;p37"/>
              <p:cNvSpPr/>
              <p:nvPr/>
            </p:nvSpPr>
            <p:spPr>
              <a:xfrm>
                <a:off x="1317232" y="3240246"/>
                <a:ext cx="40663" cy="31403"/>
              </a:xfrm>
              <a:custGeom>
                <a:avLst/>
                <a:gdLst/>
                <a:ahLst/>
                <a:cxnLst/>
                <a:rect l="l" t="t" r="r" b="b"/>
                <a:pathLst>
                  <a:path w="1291" h="997" extrusionOk="0">
                    <a:moveTo>
                      <a:pt x="15" y="7"/>
                    </a:moveTo>
                    <a:lnTo>
                      <a:pt x="15" y="7"/>
                    </a:lnTo>
                    <a:lnTo>
                      <a:pt x="15" y="7"/>
                    </a:lnTo>
                    <a:lnTo>
                      <a:pt x="1290" y="745"/>
                    </a:lnTo>
                    <a:lnTo>
                      <a:pt x="1139" y="997"/>
                    </a:lnTo>
                    <a:lnTo>
                      <a:pt x="1290" y="745"/>
                    </a:lnTo>
                    <a:lnTo>
                      <a:pt x="15" y="7"/>
                    </a:lnTo>
                    <a:close/>
                    <a:moveTo>
                      <a:pt x="1" y="0"/>
                    </a:moveTo>
                    <a:lnTo>
                      <a:pt x="1" y="4"/>
                    </a:lnTo>
                    <a:lnTo>
                      <a:pt x="1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D848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/>
                <a:endParaRPr sz="2400"/>
              </a:p>
            </p:txBody>
          </p:sp>
          <p:sp>
            <p:nvSpPr>
              <p:cNvPr id="5113" name="Google Shape;5113;p37"/>
              <p:cNvSpPr/>
              <p:nvPr/>
            </p:nvSpPr>
            <p:spPr>
              <a:xfrm>
                <a:off x="1190927" y="3247616"/>
                <a:ext cx="56507" cy="53357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694" extrusionOk="0">
                    <a:moveTo>
                      <a:pt x="1794" y="1"/>
                    </a:moveTo>
                    <a:cubicBezTo>
                      <a:pt x="1129" y="387"/>
                      <a:pt x="508" y="987"/>
                      <a:pt x="1" y="1694"/>
                    </a:cubicBezTo>
                    <a:cubicBezTo>
                      <a:pt x="508" y="987"/>
                      <a:pt x="1129" y="387"/>
                      <a:pt x="1794" y="1"/>
                    </a:cubicBezTo>
                    <a:close/>
                    <a:moveTo>
                      <a:pt x="1794" y="1"/>
                    </a:moveTo>
                    <a:lnTo>
                      <a:pt x="179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/>
                <a:endParaRPr sz="2400"/>
              </a:p>
            </p:txBody>
          </p:sp>
          <p:sp>
            <p:nvSpPr>
              <p:cNvPr id="5114" name="Google Shape;5114;p37"/>
              <p:cNvSpPr/>
              <p:nvPr/>
            </p:nvSpPr>
            <p:spPr>
              <a:xfrm>
                <a:off x="1334177" y="3307398"/>
                <a:ext cx="16221" cy="71121"/>
              </a:xfrm>
              <a:custGeom>
                <a:avLst/>
                <a:gdLst/>
                <a:ahLst/>
                <a:cxnLst/>
                <a:rect l="l" t="t" r="r" b="b"/>
                <a:pathLst>
                  <a:path w="515" h="2258" extrusionOk="0">
                    <a:moveTo>
                      <a:pt x="515" y="0"/>
                    </a:moveTo>
                    <a:cubicBezTo>
                      <a:pt x="510" y="727"/>
                      <a:pt x="321" y="1508"/>
                      <a:pt x="1" y="2258"/>
                    </a:cubicBezTo>
                    <a:cubicBezTo>
                      <a:pt x="321" y="1511"/>
                      <a:pt x="510" y="727"/>
                      <a:pt x="515" y="0"/>
                    </a:cubicBezTo>
                    <a:close/>
                  </a:path>
                </a:pathLst>
              </a:custGeom>
              <a:solidFill>
                <a:srgbClr val="7D848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/>
                <a:endParaRPr sz="2400"/>
              </a:p>
            </p:txBody>
          </p:sp>
          <p:sp>
            <p:nvSpPr>
              <p:cNvPr id="5115" name="Google Shape;5115;p37"/>
              <p:cNvSpPr/>
              <p:nvPr/>
            </p:nvSpPr>
            <p:spPr>
              <a:xfrm>
                <a:off x="1181825" y="3233946"/>
                <a:ext cx="176071" cy="163472"/>
              </a:xfrm>
              <a:custGeom>
                <a:avLst/>
                <a:gdLst/>
                <a:ahLst/>
                <a:cxnLst/>
                <a:rect l="l" t="t" r="r" b="b"/>
                <a:pathLst>
                  <a:path w="5590" h="5190" extrusionOk="0">
                    <a:moveTo>
                      <a:pt x="3490" y="0"/>
                    </a:moveTo>
                    <a:cubicBezTo>
                      <a:pt x="3327" y="0"/>
                      <a:pt x="3155" y="21"/>
                      <a:pt x="2976" y="66"/>
                    </a:cubicBezTo>
                    <a:cubicBezTo>
                      <a:pt x="2721" y="124"/>
                      <a:pt x="2452" y="232"/>
                      <a:pt x="2172" y="383"/>
                    </a:cubicBezTo>
                    <a:cubicBezTo>
                      <a:pt x="2148" y="397"/>
                      <a:pt x="2121" y="411"/>
                      <a:pt x="2093" y="428"/>
                    </a:cubicBezTo>
                    <a:cubicBezTo>
                      <a:pt x="2090" y="428"/>
                      <a:pt x="2086" y="431"/>
                      <a:pt x="2083" y="435"/>
                    </a:cubicBezTo>
                    <a:cubicBezTo>
                      <a:pt x="1418" y="821"/>
                      <a:pt x="797" y="1421"/>
                      <a:pt x="290" y="2128"/>
                    </a:cubicBezTo>
                    <a:cubicBezTo>
                      <a:pt x="190" y="2269"/>
                      <a:pt x="94" y="2414"/>
                      <a:pt x="0" y="2562"/>
                    </a:cubicBezTo>
                    <a:lnTo>
                      <a:pt x="4548" y="5190"/>
                    </a:lnTo>
                    <a:cubicBezTo>
                      <a:pt x="4655" y="4993"/>
                      <a:pt x="4752" y="4793"/>
                      <a:pt x="4838" y="4590"/>
                    </a:cubicBezTo>
                    <a:cubicBezTo>
                      <a:pt x="5162" y="3835"/>
                      <a:pt x="5352" y="3041"/>
                      <a:pt x="5352" y="2307"/>
                    </a:cubicBezTo>
                    <a:cubicBezTo>
                      <a:pt x="5352" y="2024"/>
                      <a:pt x="5317" y="1776"/>
                      <a:pt x="5261" y="1542"/>
                    </a:cubicBezTo>
                    <a:cubicBezTo>
                      <a:pt x="5258" y="1531"/>
                      <a:pt x="5255" y="1518"/>
                      <a:pt x="5255" y="1507"/>
                    </a:cubicBezTo>
                    <a:lnTo>
                      <a:pt x="5438" y="1197"/>
                    </a:lnTo>
                    <a:lnTo>
                      <a:pt x="5589" y="945"/>
                    </a:lnTo>
                    <a:lnTo>
                      <a:pt x="4314" y="207"/>
                    </a:lnTo>
                    <a:lnTo>
                      <a:pt x="4310" y="207"/>
                    </a:lnTo>
                    <a:lnTo>
                      <a:pt x="4300" y="200"/>
                    </a:lnTo>
                    <a:lnTo>
                      <a:pt x="4300" y="204"/>
                    </a:lnTo>
                    <a:cubicBezTo>
                      <a:pt x="4062" y="70"/>
                      <a:pt x="3789" y="0"/>
                      <a:pt x="3490" y="0"/>
                    </a:cubicBezTo>
                    <a:close/>
                  </a:path>
                </a:pathLst>
              </a:custGeom>
              <a:solidFill>
                <a:srgbClr val="D2BF9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/>
                <a:endParaRPr sz="2400"/>
              </a:p>
            </p:txBody>
          </p:sp>
          <p:sp>
            <p:nvSpPr>
              <p:cNvPr id="5116" name="Google Shape;5116;p37"/>
              <p:cNvSpPr/>
              <p:nvPr/>
            </p:nvSpPr>
            <p:spPr>
              <a:xfrm>
                <a:off x="1187116" y="3255868"/>
                <a:ext cx="197710" cy="255193"/>
              </a:xfrm>
              <a:custGeom>
                <a:avLst/>
                <a:gdLst/>
                <a:ahLst/>
                <a:cxnLst/>
                <a:rect l="l" t="t" r="r" b="b"/>
                <a:pathLst>
                  <a:path w="6277" h="8102" extrusionOk="0">
                    <a:moveTo>
                      <a:pt x="4541" y="0"/>
                    </a:moveTo>
                    <a:cubicBezTo>
                      <a:pt x="4119" y="0"/>
                      <a:pt x="3643" y="138"/>
                      <a:pt x="3139" y="429"/>
                    </a:cubicBezTo>
                    <a:cubicBezTo>
                      <a:pt x="1408" y="1428"/>
                      <a:pt x="1" y="3860"/>
                      <a:pt x="1" y="5859"/>
                    </a:cubicBezTo>
                    <a:cubicBezTo>
                      <a:pt x="1" y="7280"/>
                      <a:pt x="709" y="8101"/>
                      <a:pt x="1738" y="8101"/>
                    </a:cubicBezTo>
                    <a:cubicBezTo>
                      <a:pt x="2160" y="8101"/>
                      <a:pt x="2636" y="7963"/>
                      <a:pt x="3139" y="7673"/>
                    </a:cubicBezTo>
                    <a:cubicBezTo>
                      <a:pt x="4870" y="6673"/>
                      <a:pt x="6277" y="4239"/>
                      <a:pt x="6277" y="2239"/>
                    </a:cubicBezTo>
                    <a:cubicBezTo>
                      <a:pt x="6277" y="820"/>
                      <a:pt x="5571" y="0"/>
                      <a:pt x="4541" y="0"/>
                    </a:cubicBezTo>
                    <a:close/>
                  </a:path>
                </a:pathLst>
              </a:custGeom>
              <a:solidFill>
                <a:srgbClr val="D2BF9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/>
                <a:endParaRPr sz="2400"/>
              </a:p>
            </p:txBody>
          </p:sp>
          <p:sp>
            <p:nvSpPr>
              <p:cNvPr id="5117" name="Google Shape;5117;p37"/>
              <p:cNvSpPr/>
              <p:nvPr/>
            </p:nvSpPr>
            <p:spPr>
              <a:xfrm>
                <a:off x="1256442" y="3323713"/>
                <a:ext cx="41388" cy="113360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3599" extrusionOk="0">
                    <a:moveTo>
                      <a:pt x="1257" y="0"/>
                    </a:moveTo>
                    <a:cubicBezTo>
                      <a:pt x="1248" y="0"/>
                      <a:pt x="1238" y="3"/>
                      <a:pt x="1227" y="9"/>
                    </a:cubicBezTo>
                    <a:lnTo>
                      <a:pt x="852" y="226"/>
                    </a:lnTo>
                    <a:cubicBezTo>
                      <a:pt x="817" y="247"/>
                      <a:pt x="793" y="274"/>
                      <a:pt x="769" y="312"/>
                    </a:cubicBezTo>
                    <a:cubicBezTo>
                      <a:pt x="745" y="354"/>
                      <a:pt x="724" y="388"/>
                      <a:pt x="707" y="416"/>
                    </a:cubicBezTo>
                    <a:lnTo>
                      <a:pt x="42" y="1588"/>
                    </a:lnTo>
                    <a:cubicBezTo>
                      <a:pt x="21" y="1623"/>
                      <a:pt x="10" y="1657"/>
                      <a:pt x="7" y="1695"/>
                    </a:cubicBezTo>
                    <a:cubicBezTo>
                      <a:pt x="0" y="1733"/>
                      <a:pt x="7" y="1760"/>
                      <a:pt x="21" y="1781"/>
                    </a:cubicBezTo>
                    <a:lnTo>
                      <a:pt x="252" y="2109"/>
                    </a:lnTo>
                    <a:cubicBezTo>
                      <a:pt x="261" y="2123"/>
                      <a:pt x="272" y="2129"/>
                      <a:pt x="287" y="2129"/>
                    </a:cubicBezTo>
                    <a:cubicBezTo>
                      <a:pt x="293" y="2129"/>
                      <a:pt x="299" y="2128"/>
                      <a:pt x="306" y="2126"/>
                    </a:cubicBezTo>
                    <a:cubicBezTo>
                      <a:pt x="331" y="2119"/>
                      <a:pt x="352" y="2099"/>
                      <a:pt x="368" y="2064"/>
                    </a:cubicBezTo>
                    <a:lnTo>
                      <a:pt x="738" y="1419"/>
                    </a:lnTo>
                    <a:lnTo>
                      <a:pt x="738" y="3509"/>
                    </a:lnTo>
                    <a:cubicBezTo>
                      <a:pt x="738" y="3543"/>
                      <a:pt x="745" y="3571"/>
                      <a:pt x="762" y="3584"/>
                    </a:cubicBezTo>
                    <a:cubicBezTo>
                      <a:pt x="771" y="3594"/>
                      <a:pt x="782" y="3598"/>
                      <a:pt x="794" y="3598"/>
                    </a:cubicBezTo>
                    <a:cubicBezTo>
                      <a:pt x="802" y="3598"/>
                      <a:pt x="811" y="3596"/>
                      <a:pt x="820" y="3592"/>
                    </a:cubicBezTo>
                    <a:lnTo>
                      <a:pt x="1227" y="3353"/>
                    </a:lnTo>
                    <a:cubicBezTo>
                      <a:pt x="1251" y="3343"/>
                      <a:pt x="1272" y="3319"/>
                      <a:pt x="1286" y="3281"/>
                    </a:cubicBezTo>
                    <a:cubicBezTo>
                      <a:pt x="1304" y="3247"/>
                      <a:pt x="1313" y="3212"/>
                      <a:pt x="1313" y="3178"/>
                    </a:cubicBezTo>
                    <a:lnTo>
                      <a:pt x="1313" y="88"/>
                    </a:lnTo>
                    <a:cubicBezTo>
                      <a:pt x="1313" y="54"/>
                      <a:pt x="1304" y="30"/>
                      <a:pt x="1286" y="13"/>
                    </a:cubicBezTo>
                    <a:cubicBezTo>
                      <a:pt x="1278" y="5"/>
                      <a:pt x="1268" y="0"/>
                      <a:pt x="1257" y="0"/>
                    </a:cubicBez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/>
                <a:endParaRPr sz="2400"/>
              </a:p>
            </p:txBody>
          </p:sp>
          <p:sp>
            <p:nvSpPr>
              <p:cNvPr id="5118" name="Google Shape;5118;p37"/>
              <p:cNvSpPr/>
              <p:nvPr/>
            </p:nvSpPr>
            <p:spPr>
              <a:xfrm>
                <a:off x="1279876" y="2851035"/>
                <a:ext cx="242216" cy="205175"/>
              </a:xfrm>
              <a:custGeom>
                <a:avLst/>
                <a:gdLst/>
                <a:ahLst/>
                <a:cxnLst/>
                <a:rect l="l" t="t" r="r" b="b"/>
                <a:pathLst>
                  <a:path w="7690" h="6514" extrusionOk="0">
                    <a:moveTo>
                      <a:pt x="2600" y="0"/>
                    </a:moveTo>
                    <a:cubicBezTo>
                      <a:pt x="2476" y="0"/>
                      <a:pt x="2353" y="61"/>
                      <a:pt x="2280" y="169"/>
                    </a:cubicBezTo>
                    <a:lnTo>
                      <a:pt x="156" y="3365"/>
                    </a:lnTo>
                    <a:cubicBezTo>
                      <a:pt x="118" y="3420"/>
                      <a:pt x="63" y="3472"/>
                      <a:pt x="1" y="3514"/>
                    </a:cubicBezTo>
                    <a:lnTo>
                      <a:pt x="3031" y="5265"/>
                    </a:lnTo>
                    <a:lnTo>
                      <a:pt x="5197" y="6513"/>
                    </a:lnTo>
                    <a:lnTo>
                      <a:pt x="7031" y="4396"/>
                    </a:lnTo>
                    <a:lnTo>
                      <a:pt x="7603" y="3241"/>
                    </a:lnTo>
                    <a:cubicBezTo>
                      <a:pt x="7689" y="3065"/>
                      <a:pt x="7621" y="2841"/>
                      <a:pt x="7452" y="2741"/>
                    </a:cubicBezTo>
                    <a:lnTo>
                      <a:pt x="4638" y="1121"/>
                    </a:lnTo>
                    <a:lnTo>
                      <a:pt x="2783" y="48"/>
                    </a:lnTo>
                    <a:cubicBezTo>
                      <a:pt x="2726" y="16"/>
                      <a:pt x="2662" y="0"/>
                      <a:pt x="2600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/>
                <a:endParaRPr sz="2400"/>
              </a:p>
            </p:txBody>
          </p:sp>
          <p:sp>
            <p:nvSpPr>
              <p:cNvPr id="5119" name="Google Shape;5119;p37"/>
              <p:cNvSpPr/>
              <p:nvPr/>
            </p:nvSpPr>
            <p:spPr>
              <a:xfrm>
                <a:off x="796266" y="3372408"/>
                <a:ext cx="248830" cy="151755"/>
              </a:xfrm>
              <a:custGeom>
                <a:avLst/>
                <a:gdLst/>
                <a:ahLst/>
                <a:cxnLst/>
                <a:rect l="l" t="t" r="r" b="b"/>
                <a:pathLst>
                  <a:path w="7900" h="4818" extrusionOk="0">
                    <a:moveTo>
                      <a:pt x="3000" y="1"/>
                    </a:moveTo>
                    <a:cubicBezTo>
                      <a:pt x="2942" y="84"/>
                      <a:pt x="2873" y="160"/>
                      <a:pt x="2807" y="208"/>
                    </a:cubicBezTo>
                    <a:lnTo>
                      <a:pt x="180" y="2056"/>
                    </a:lnTo>
                    <a:cubicBezTo>
                      <a:pt x="111" y="2104"/>
                      <a:pt x="52" y="2180"/>
                      <a:pt x="0" y="2266"/>
                    </a:cubicBezTo>
                    <a:lnTo>
                      <a:pt x="4414" y="4818"/>
                    </a:lnTo>
                    <a:lnTo>
                      <a:pt x="7900" y="2835"/>
                    </a:lnTo>
                    <a:lnTo>
                      <a:pt x="3000" y="1"/>
                    </a:ln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/>
                <a:endParaRPr sz="2400"/>
              </a:p>
            </p:txBody>
          </p:sp>
          <p:sp>
            <p:nvSpPr>
              <p:cNvPr id="5120" name="Google Shape;5120;p37"/>
              <p:cNvSpPr/>
              <p:nvPr/>
            </p:nvSpPr>
            <p:spPr>
              <a:xfrm>
                <a:off x="861119" y="3094067"/>
                <a:ext cx="237208" cy="215191"/>
              </a:xfrm>
              <a:custGeom>
                <a:avLst/>
                <a:gdLst/>
                <a:ahLst/>
                <a:cxnLst/>
                <a:rect l="l" t="t" r="r" b="b"/>
                <a:pathLst>
                  <a:path w="7531" h="6832" extrusionOk="0">
                    <a:moveTo>
                      <a:pt x="2521" y="1"/>
                    </a:moveTo>
                    <a:cubicBezTo>
                      <a:pt x="2383" y="14"/>
                      <a:pt x="2244" y="93"/>
                      <a:pt x="2176" y="214"/>
                    </a:cubicBezTo>
                    <a:lnTo>
                      <a:pt x="62" y="3873"/>
                    </a:lnTo>
                    <a:cubicBezTo>
                      <a:pt x="14" y="3955"/>
                      <a:pt x="0" y="4056"/>
                      <a:pt x="18" y="4152"/>
                    </a:cubicBezTo>
                    <a:lnTo>
                      <a:pt x="4641" y="6831"/>
                    </a:lnTo>
                    <a:lnTo>
                      <a:pt x="7531" y="2918"/>
                    </a:lnTo>
                    <a:lnTo>
                      <a:pt x="2521" y="1"/>
                    </a:ln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/>
                <a:endParaRPr sz="2400"/>
              </a:p>
            </p:txBody>
          </p:sp>
          <p:sp>
            <p:nvSpPr>
              <p:cNvPr id="5121" name="Google Shape;5121;p37"/>
              <p:cNvSpPr/>
              <p:nvPr/>
            </p:nvSpPr>
            <p:spPr>
              <a:xfrm>
                <a:off x="1091994" y="2866752"/>
                <a:ext cx="240168" cy="157204"/>
              </a:xfrm>
              <a:custGeom>
                <a:avLst/>
                <a:gdLst/>
                <a:ahLst/>
                <a:cxnLst/>
                <a:rect l="l" t="t" r="r" b="b"/>
                <a:pathLst>
                  <a:path w="7625" h="4991" extrusionOk="0">
                    <a:moveTo>
                      <a:pt x="3314" y="1"/>
                    </a:moveTo>
                    <a:cubicBezTo>
                      <a:pt x="3269" y="1"/>
                      <a:pt x="3221" y="15"/>
                      <a:pt x="3169" y="46"/>
                    </a:cubicBezTo>
                    <a:lnTo>
                      <a:pt x="297" y="1704"/>
                    </a:lnTo>
                    <a:cubicBezTo>
                      <a:pt x="177" y="1773"/>
                      <a:pt x="62" y="1914"/>
                      <a:pt x="0" y="2063"/>
                    </a:cubicBezTo>
                    <a:lnTo>
                      <a:pt x="5069" y="4990"/>
                    </a:lnTo>
                    <a:lnTo>
                      <a:pt x="7624" y="3511"/>
                    </a:lnTo>
                    <a:lnTo>
                      <a:pt x="7624" y="2459"/>
                    </a:lnTo>
                    <a:lnTo>
                      <a:pt x="6731" y="1946"/>
                    </a:lnTo>
                    <a:lnTo>
                      <a:pt x="4821" y="838"/>
                    </a:lnTo>
                    <a:lnTo>
                      <a:pt x="4787" y="818"/>
                    </a:lnTo>
                    <a:lnTo>
                      <a:pt x="3401" y="22"/>
                    </a:lnTo>
                    <a:cubicBezTo>
                      <a:pt x="3376" y="7"/>
                      <a:pt x="3345" y="1"/>
                      <a:pt x="3314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/>
                <a:endParaRPr sz="2400"/>
              </a:p>
            </p:txBody>
          </p:sp>
          <p:sp>
            <p:nvSpPr>
              <p:cNvPr id="5122" name="Google Shape;5122;p37"/>
              <p:cNvSpPr/>
              <p:nvPr/>
            </p:nvSpPr>
            <p:spPr>
              <a:xfrm>
                <a:off x="925720" y="2927856"/>
                <a:ext cx="707812" cy="903600"/>
              </a:xfrm>
              <a:custGeom>
                <a:avLst/>
                <a:gdLst/>
                <a:ahLst/>
                <a:cxnLst/>
                <a:rect l="l" t="t" r="r" b="b"/>
                <a:pathLst>
                  <a:path w="22472" h="28688" extrusionOk="0">
                    <a:moveTo>
                      <a:pt x="13404" y="8076"/>
                    </a:moveTo>
                    <a:cubicBezTo>
                      <a:pt x="14996" y="8076"/>
                      <a:pt x="16089" y="9346"/>
                      <a:pt x="16089" y="11543"/>
                    </a:cubicBezTo>
                    <a:cubicBezTo>
                      <a:pt x="16089" y="14635"/>
                      <a:pt x="13917" y="18401"/>
                      <a:pt x="11238" y="19949"/>
                    </a:cubicBezTo>
                    <a:cubicBezTo>
                      <a:pt x="10458" y="20399"/>
                      <a:pt x="9722" y="20612"/>
                      <a:pt x="9069" y="20612"/>
                    </a:cubicBezTo>
                    <a:cubicBezTo>
                      <a:pt x="7476" y="20612"/>
                      <a:pt x="6383" y="19342"/>
                      <a:pt x="6383" y="17145"/>
                    </a:cubicBezTo>
                    <a:cubicBezTo>
                      <a:pt x="6383" y="14049"/>
                      <a:pt x="8556" y="10288"/>
                      <a:pt x="11238" y="8739"/>
                    </a:cubicBezTo>
                    <a:cubicBezTo>
                      <a:pt x="12016" y="8289"/>
                      <a:pt x="12752" y="8076"/>
                      <a:pt x="13404" y="8076"/>
                    </a:cubicBezTo>
                    <a:close/>
                    <a:moveTo>
                      <a:pt x="18068" y="0"/>
                    </a:moveTo>
                    <a:cubicBezTo>
                      <a:pt x="17944" y="0"/>
                      <a:pt x="17820" y="61"/>
                      <a:pt x="17748" y="168"/>
                    </a:cubicBezTo>
                    <a:lnTo>
                      <a:pt x="15623" y="3364"/>
                    </a:lnTo>
                    <a:cubicBezTo>
                      <a:pt x="15516" y="3525"/>
                      <a:pt x="15278" y="3640"/>
                      <a:pt x="15081" y="3640"/>
                    </a:cubicBezTo>
                    <a:cubicBezTo>
                      <a:pt x="15076" y="3640"/>
                      <a:pt x="15070" y="3640"/>
                      <a:pt x="15065" y="3640"/>
                    </a:cubicBezTo>
                    <a:cubicBezTo>
                      <a:pt x="15023" y="3639"/>
                      <a:pt x="14980" y="3638"/>
                      <a:pt x="14937" y="3638"/>
                    </a:cubicBezTo>
                    <a:cubicBezTo>
                      <a:pt x="14538" y="3638"/>
                      <a:pt x="14119" y="3684"/>
                      <a:pt x="13682" y="3781"/>
                    </a:cubicBezTo>
                    <a:cubicBezTo>
                      <a:pt x="13656" y="3786"/>
                      <a:pt x="13630" y="3789"/>
                      <a:pt x="13605" y="3789"/>
                    </a:cubicBezTo>
                    <a:cubicBezTo>
                      <a:pt x="13446" y="3789"/>
                      <a:pt x="13318" y="3679"/>
                      <a:pt x="13300" y="3508"/>
                    </a:cubicBezTo>
                    <a:lnTo>
                      <a:pt x="13020" y="719"/>
                    </a:lnTo>
                    <a:cubicBezTo>
                      <a:pt x="13005" y="579"/>
                      <a:pt x="12923" y="499"/>
                      <a:pt x="12814" y="499"/>
                    </a:cubicBezTo>
                    <a:cubicBezTo>
                      <a:pt x="12770" y="499"/>
                      <a:pt x="12722" y="512"/>
                      <a:pt x="12672" y="540"/>
                    </a:cubicBezTo>
                    <a:lnTo>
                      <a:pt x="9800" y="2198"/>
                    </a:lnTo>
                    <a:cubicBezTo>
                      <a:pt x="9627" y="2299"/>
                      <a:pt x="9476" y="2539"/>
                      <a:pt x="9458" y="2736"/>
                    </a:cubicBezTo>
                    <a:lnTo>
                      <a:pt x="9169" y="5932"/>
                    </a:lnTo>
                    <a:cubicBezTo>
                      <a:pt x="9151" y="6129"/>
                      <a:pt x="9017" y="6395"/>
                      <a:pt x="8872" y="6529"/>
                    </a:cubicBezTo>
                    <a:cubicBezTo>
                      <a:pt x="8311" y="7046"/>
                      <a:pt x="7776" y="7612"/>
                      <a:pt x="7276" y="8219"/>
                    </a:cubicBezTo>
                    <a:cubicBezTo>
                      <a:pt x="7181" y="8335"/>
                      <a:pt x="7014" y="8405"/>
                      <a:pt x="6859" y="8405"/>
                    </a:cubicBezTo>
                    <a:cubicBezTo>
                      <a:pt x="6807" y="8405"/>
                      <a:pt x="6757" y="8397"/>
                      <a:pt x="6710" y="8381"/>
                    </a:cubicBezTo>
                    <a:lnTo>
                      <a:pt x="4866" y="7736"/>
                    </a:lnTo>
                    <a:cubicBezTo>
                      <a:pt x="4823" y="7721"/>
                      <a:pt x="4779" y="7714"/>
                      <a:pt x="4734" y="7714"/>
                    </a:cubicBezTo>
                    <a:cubicBezTo>
                      <a:pt x="4581" y="7714"/>
                      <a:pt x="4426" y="7796"/>
                      <a:pt x="4348" y="7929"/>
                    </a:cubicBezTo>
                    <a:lnTo>
                      <a:pt x="2235" y="11588"/>
                    </a:lnTo>
                    <a:cubicBezTo>
                      <a:pt x="2138" y="11756"/>
                      <a:pt x="2176" y="12001"/>
                      <a:pt x="2328" y="12132"/>
                    </a:cubicBezTo>
                    <a:lnTo>
                      <a:pt x="3807" y="13405"/>
                    </a:lnTo>
                    <a:cubicBezTo>
                      <a:pt x="3959" y="13536"/>
                      <a:pt x="4021" y="13790"/>
                      <a:pt x="3952" y="13973"/>
                    </a:cubicBezTo>
                    <a:cubicBezTo>
                      <a:pt x="3676" y="14715"/>
                      <a:pt x="3452" y="15460"/>
                      <a:pt x="3287" y="16201"/>
                    </a:cubicBezTo>
                    <a:cubicBezTo>
                      <a:pt x="3242" y="16394"/>
                      <a:pt x="3080" y="16645"/>
                      <a:pt x="2918" y="16760"/>
                    </a:cubicBezTo>
                    <a:lnTo>
                      <a:pt x="294" y="18607"/>
                    </a:lnTo>
                    <a:cubicBezTo>
                      <a:pt x="131" y="18722"/>
                      <a:pt x="1" y="18973"/>
                      <a:pt x="1" y="19173"/>
                    </a:cubicBezTo>
                    <a:lnTo>
                      <a:pt x="1" y="22490"/>
                    </a:lnTo>
                    <a:cubicBezTo>
                      <a:pt x="1" y="22639"/>
                      <a:pt x="85" y="22730"/>
                      <a:pt x="204" y="22730"/>
                    </a:cubicBezTo>
                    <a:cubicBezTo>
                      <a:pt x="243" y="22730"/>
                      <a:pt x="285" y="22721"/>
                      <a:pt x="328" y="22700"/>
                    </a:cubicBezTo>
                    <a:lnTo>
                      <a:pt x="2887" y="21549"/>
                    </a:lnTo>
                    <a:cubicBezTo>
                      <a:pt x="2932" y="21528"/>
                      <a:pt x="2978" y="21518"/>
                      <a:pt x="3022" y="21518"/>
                    </a:cubicBezTo>
                    <a:cubicBezTo>
                      <a:pt x="3152" y="21518"/>
                      <a:pt x="3267" y="21604"/>
                      <a:pt x="3311" y="21745"/>
                    </a:cubicBezTo>
                    <a:cubicBezTo>
                      <a:pt x="3459" y="22214"/>
                      <a:pt x="3652" y="22638"/>
                      <a:pt x="3883" y="23014"/>
                    </a:cubicBezTo>
                    <a:cubicBezTo>
                      <a:pt x="3987" y="23183"/>
                      <a:pt x="4007" y="23455"/>
                      <a:pt x="3921" y="23631"/>
                    </a:cubicBezTo>
                    <a:lnTo>
                      <a:pt x="2214" y="27069"/>
                    </a:lnTo>
                    <a:cubicBezTo>
                      <a:pt x="2128" y="27248"/>
                      <a:pt x="2197" y="27473"/>
                      <a:pt x="2366" y="27569"/>
                    </a:cubicBezTo>
                    <a:lnTo>
                      <a:pt x="4218" y="28638"/>
                    </a:lnTo>
                    <a:cubicBezTo>
                      <a:pt x="4275" y="28672"/>
                      <a:pt x="4339" y="28688"/>
                      <a:pt x="4403" y="28688"/>
                    </a:cubicBezTo>
                    <a:cubicBezTo>
                      <a:pt x="4529" y="28688"/>
                      <a:pt x="4654" y="28627"/>
                      <a:pt x="4724" y="28517"/>
                    </a:cubicBezTo>
                    <a:lnTo>
                      <a:pt x="6848" y="25325"/>
                    </a:lnTo>
                    <a:cubicBezTo>
                      <a:pt x="6955" y="25163"/>
                      <a:pt x="7193" y="25048"/>
                      <a:pt x="7391" y="25048"/>
                    </a:cubicBezTo>
                    <a:cubicBezTo>
                      <a:pt x="7396" y="25048"/>
                      <a:pt x="7402" y="25048"/>
                      <a:pt x="7407" y="25048"/>
                    </a:cubicBezTo>
                    <a:cubicBezTo>
                      <a:pt x="7449" y="25049"/>
                      <a:pt x="7492" y="25050"/>
                      <a:pt x="7534" y="25050"/>
                    </a:cubicBezTo>
                    <a:cubicBezTo>
                      <a:pt x="7934" y="25050"/>
                      <a:pt x="8354" y="25004"/>
                      <a:pt x="8790" y="24907"/>
                    </a:cubicBezTo>
                    <a:cubicBezTo>
                      <a:pt x="8816" y="24902"/>
                      <a:pt x="8843" y="24899"/>
                      <a:pt x="8868" y="24899"/>
                    </a:cubicBezTo>
                    <a:cubicBezTo>
                      <a:pt x="9026" y="24899"/>
                      <a:pt x="9154" y="25007"/>
                      <a:pt x="9172" y="25176"/>
                    </a:cubicBezTo>
                    <a:lnTo>
                      <a:pt x="9455" y="27969"/>
                    </a:lnTo>
                    <a:cubicBezTo>
                      <a:pt x="9467" y="28108"/>
                      <a:pt x="9548" y="28188"/>
                      <a:pt x="9655" y="28188"/>
                    </a:cubicBezTo>
                    <a:cubicBezTo>
                      <a:pt x="9700" y="28188"/>
                      <a:pt x="9749" y="28174"/>
                      <a:pt x="9800" y="28145"/>
                    </a:cubicBezTo>
                    <a:lnTo>
                      <a:pt x="12672" y="26486"/>
                    </a:lnTo>
                    <a:cubicBezTo>
                      <a:pt x="12845" y="26390"/>
                      <a:pt x="12996" y="26149"/>
                      <a:pt x="13017" y="25952"/>
                    </a:cubicBezTo>
                    <a:lnTo>
                      <a:pt x="13303" y="22756"/>
                    </a:lnTo>
                    <a:cubicBezTo>
                      <a:pt x="13320" y="22556"/>
                      <a:pt x="13459" y="22290"/>
                      <a:pt x="13603" y="22156"/>
                    </a:cubicBezTo>
                    <a:cubicBezTo>
                      <a:pt x="14162" y="21642"/>
                      <a:pt x="14696" y="21076"/>
                      <a:pt x="15200" y="20469"/>
                    </a:cubicBezTo>
                    <a:cubicBezTo>
                      <a:pt x="15293" y="20353"/>
                      <a:pt x="15458" y="20283"/>
                      <a:pt x="15613" y="20283"/>
                    </a:cubicBezTo>
                    <a:cubicBezTo>
                      <a:pt x="15665" y="20283"/>
                      <a:pt x="15715" y="20291"/>
                      <a:pt x="15762" y="20307"/>
                    </a:cubicBezTo>
                    <a:lnTo>
                      <a:pt x="17606" y="20952"/>
                    </a:lnTo>
                    <a:cubicBezTo>
                      <a:pt x="17649" y="20967"/>
                      <a:pt x="17693" y="20974"/>
                      <a:pt x="17739" y="20974"/>
                    </a:cubicBezTo>
                    <a:cubicBezTo>
                      <a:pt x="17892" y="20974"/>
                      <a:pt x="18049" y="20892"/>
                      <a:pt x="18123" y="20759"/>
                    </a:cubicBezTo>
                    <a:lnTo>
                      <a:pt x="20237" y="17101"/>
                    </a:lnTo>
                    <a:cubicBezTo>
                      <a:pt x="20337" y="16928"/>
                      <a:pt x="20296" y="16687"/>
                      <a:pt x="20144" y="16556"/>
                    </a:cubicBezTo>
                    <a:lnTo>
                      <a:pt x="18665" y="15280"/>
                    </a:lnTo>
                    <a:cubicBezTo>
                      <a:pt x="18513" y="15153"/>
                      <a:pt x="18451" y="14898"/>
                      <a:pt x="18520" y="14711"/>
                    </a:cubicBezTo>
                    <a:cubicBezTo>
                      <a:pt x="18796" y="13973"/>
                      <a:pt x="19020" y="13229"/>
                      <a:pt x="19185" y="12484"/>
                    </a:cubicBezTo>
                    <a:cubicBezTo>
                      <a:pt x="19231" y="12291"/>
                      <a:pt x="19392" y="12043"/>
                      <a:pt x="19554" y="11929"/>
                    </a:cubicBezTo>
                    <a:lnTo>
                      <a:pt x="22178" y="10081"/>
                    </a:lnTo>
                    <a:cubicBezTo>
                      <a:pt x="22340" y="9966"/>
                      <a:pt x="22471" y="9715"/>
                      <a:pt x="22471" y="9515"/>
                    </a:cubicBezTo>
                    <a:lnTo>
                      <a:pt x="22471" y="6198"/>
                    </a:lnTo>
                    <a:cubicBezTo>
                      <a:pt x="22471" y="6050"/>
                      <a:pt x="22388" y="5958"/>
                      <a:pt x="22269" y="5958"/>
                    </a:cubicBezTo>
                    <a:cubicBezTo>
                      <a:pt x="22230" y="5958"/>
                      <a:pt x="22188" y="5968"/>
                      <a:pt x="22143" y="5988"/>
                    </a:cubicBezTo>
                    <a:lnTo>
                      <a:pt x="19589" y="7140"/>
                    </a:lnTo>
                    <a:cubicBezTo>
                      <a:pt x="19543" y="7161"/>
                      <a:pt x="19496" y="7170"/>
                      <a:pt x="19452" y="7170"/>
                    </a:cubicBezTo>
                    <a:cubicBezTo>
                      <a:pt x="19320" y="7170"/>
                      <a:pt x="19205" y="7084"/>
                      <a:pt x="19161" y="6943"/>
                    </a:cubicBezTo>
                    <a:cubicBezTo>
                      <a:pt x="19013" y="6474"/>
                      <a:pt x="18820" y="6050"/>
                      <a:pt x="18593" y="5674"/>
                    </a:cubicBezTo>
                    <a:cubicBezTo>
                      <a:pt x="18489" y="5505"/>
                      <a:pt x="18465" y="5233"/>
                      <a:pt x="18551" y="5053"/>
                    </a:cubicBezTo>
                    <a:lnTo>
                      <a:pt x="20258" y="1619"/>
                    </a:lnTo>
                    <a:cubicBezTo>
                      <a:pt x="20344" y="1440"/>
                      <a:pt x="20278" y="1215"/>
                      <a:pt x="20106" y="1119"/>
                    </a:cubicBezTo>
                    <a:lnTo>
                      <a:pt x="18254" y="50"/>
                    </a:lnTo>
                    <a:cubicBezTo>
                      <a:pt x="18197" y="16"/>
                      <a:pt x="18133" y="0"/>
                      <a:pt x="18068" y="0"/>
                    </a:cubicBez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/>
                <a:endParaRPr sz="2400"/>
              </a:p>
            </p:txBody>
          </p:sp>
          <p:sp>
            <p:nvSpPr>
              <p:cNvPr id="5123" name="Google Shape;5123;p37"/>
              <p:cNvSpPr/>
              <p:nvPr/>
            </p:nvSpPr>
            <p:spPr>
              <a:xfrm>
                <a:off x="682782" y="2720794"/>
                <a:ext cx="862654" cy="804446"/>
              </a:xfrm>
              <a:custGeom>
                <a:avLst/>
                <a:gdLst/>
                <a:ahLst/>
                <a:cxnLst/>
                <a:rect l="l" t="t" r="r" b="b"/>
                <a:pathLst>
                  <a:path w="27388" h="25540" extrusionOk="0">
                    <a:moveTo>
                      <a:pt x="17514" y="1"/>
                    </a:moveTo>
                    <a:cubicBezTo>
                      <a:pt x="15883" y="1"/>
                      <a:pt x="14044" y="534"/>
                      <a:pt x="12096" y="1659"/>
                    </a:cubicBezTo>
                    <a:cubicBezTo>
                      <a:pt x="5728" y="5335"/>
                      <a:pt x="504" y="14017"/>
                      <a:pt x="0" y="21513"/>
                    </a:cubicBezTo>
                    <a:lnTo>
                      <a:pt x="6841" y="25540"/>
                    </a:lnTo>
                    <a:cubicBezTo>
                      <a:pt x="7348" y="18044"/>
                      <a:pt x="12569" y="9366"/>
                      <a:pt x="18933" y="5687"/>
                    </a:cubicBezTo>
                    <a:cubicBezTo>
                      <a:pt x="20520" y="4773"/>
                      <a:pt x="22033" y="4252"/>
                      <a:pt x="23422" y="4090"/>
                    </a:cubicBezTo>
                    <a:cubicBezTo>
                      <a:pt x="23743" y="4052"/>
                      <a:pt x="24058" y="4032"/>
                      <a:pt x="24365" y="4032"/>
                    </a:cubicBezTo>
                    <a:cubicBezTo>
                      <a:pt x="25480" y="4032"/>
                      <a:pt x="26498" y="4285"/>
                      <a:pt x="27388" y="4766"/>
                    </a:cubicBezTo>
                    <a:lnTo>
                      <a:pt x="20854" y="918"/>
                    </a:lnTo>
                    <a:lnTo>
                      <a:pt x="20596" y="763"/>
                    </a:lnTo>
                    <a:cubicBezTo>
                      <a:pt x="19694" y="262"/>
                      <a:pt x="18655" y="1"/>
                      <a:pt x="17514" y="1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/>
                <a:endParaRPr sz="2400"/>
              </a:p>
            </p:txBody>
          </p:sp>
          <p:sp>
            <p:nvSpPr>
              <p:cNvPr id="5137" name="Google Shape;5137;p37"/>
              <p:cNvSpPr/>
              <p:nvPr/>
            </p:nvSpPr>
            <p:spPr>
              <a:xfrm>
                <a:off x="3481820" y="3002599"/>
                <a:ext cx="5229" cy="15024"/>
              </a:xfrm>
              <a:custGeom>
                <a:avLst/>
                <a:gdLst/>
                <a:ahLst/>
                <a:cxnLst/>
                <a:rect l="l" t="t" r="r" b="b"/>
                <a:pathLst>
                  <a:path w="166" h="477" extrusionOk="0">
                    <a:moveTo>
                      <a:pt x="166" y="1"/>
                    </a:moveTo>
                    <a:lnTo>
                      <a:pt x="0" y="477"/>
                    </a:lnTo>
                    <a:lnTo>
                      <a:pt x="0" y="477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/>
                <a:endParaRPr sz="2400"/>
              </a:p>
            </p:txBody>
          </p:sp>
        </p:grpSp>
        <p:grpSp>
          <p:nvGrpSpPr>
            <p:cNvPr id="143" name="Grupo 142"/>
            <p:cNvGrpSpPr/>
            <p:nvPr/>
          </p:nvGrpSpPr>
          <p:grpSpPr>
            <a:xfrm>
              <a:off x="3054482" y="2349026"/>
              <a:ext cx="767024" cy="1431236"/>
              <a:chOff x="5347500" y="1129645"/>
              <a:chExt cx="1581118" cy="2950302"/>
            </a:xfrm>
          </p:grpSpPr>
          <p:sp>
            <p:nvSpPr>
              <p:cNvPr id="145" name="Google Shape;782;p29"/>
              <p:cNvSpPr/>
              <p:nvPr/>
            </p:nvSpPr>
            <p:spPr>
              <a:xfrm flipH="1">
                <a:off x="5347500" y="2436071"/>
                <a:ext cx="257303" cy="278100"/>
              </a:xfrm>
              <a:custGeom>
                <a:avLst/>
                <a:gdLst/>
                <a:ahLst/>
                <a:cxnLst/>
                <a:rect l="l" t="t" r="r" b="b"/>
                <a:pathLst>
                  <a:path w="5753" h="6218" extrusionOk="0">
                    <a:moveTo>
                      <a:pt x="1934" y="0"/>
                    </a:moveTo>
                    <a:lnTo>
                      <a:pt x="0" y="1140"/>
                    </a:lnTo>
                    <a:cubicBezTo>
                      <a:pt x="265" y="1989"/>
                      <a:pt x="755" y="2985"/>
                      <a:pt x="1064" y="3618"/>
                    </a:cubicBezTo>
                    <a:cubicBezTo>
                      <a:pt x="2037" y="5587"/>
                      <a:pt x="2874" y="6217"/>
                      <a:pt x="3787" y="6217"/>
                    </a:cubicBezTo>
                    <a:cubicBezTo>
                      <a:pt x="3889" y="6217"/>
                      <a:pt x="3992" y="6209"/>
                      <a:pt x="4096" y="6194"/>
                    </a:cubicBezTo>
                    <a:cubicBezTo>
                      <a:pt x="5753" y="5963"/>
                      <a:pt x="5637" y="5352"/>
                      <a:pt x="4685" y="4451"/>
                    </a:cubicBezTo>
                    <a:cubicBezTo>
                      <a:pt x="3981" y="3784"/>
                      <a:pt x="3644" y="3098"/>
                      <a:pt x="3644" y="3098"/>
                    </a:cubicBezTo>
                    <a:lnTo>
                      <a:pt x="3644" y="3098"/>
                    </a:lnTo>
                    <a:cubicBezTo>
                      <a:pt x="4015" y="3271"/>
                      <a:pt x="4311" y="3404"/>
                      <a:pt x="4532" y="3441"/>
                    </a:cubicBezTo>
                    <a:cubicBezTo>
                      <a:pt x="4584" y="3449"/>
                      <a:pt x="4632" y="3453"/>
                      <a:pt x="4678" y="3453"/>
                    </a:cubicBezTo>
                    <a:cubicBezTo>
                      <a:pt x="5021" y="3453"/>
                      <a:pt x="5193" y="3226"/>
                      <a:pt x="5229" y="3087"/>
                    </a:cubicBezTo>
                    <a:cubicBezTo>
                      <a:pt x="5259" y="2968"/>
                      <a:pt x="4953" y="2914"/>
                      <a:pt x="4559" y="2598"/>
                    </a:cubicBezTo>
                    <a:cubicBezTo>
                      <a:pt x="4059" y="2193"/>
                      <a:pt x="3774" y="1846"/>
                      <a:pt x="3142" y="1557"/>
                    </a:cubicBezTo>
                    <a:cubicBezTo>
                      <a:pt x="2903" y="1449"/>
                      <a:pt x="2400" y="1132"/>
                      <a:pt x="2298" y="895"/>
                    </a:cubicBezTo>
                    <a:cubicBezTo>
                      <a:pt x="2189" y="650"/>
                      <a:pt x="2067" y="344"/>
                      <a:pt x="1934" y="0"/>
                    </a:cubicBezTo>
                    <a:close/>
                  </a:path>
                </a:pathLst>
              </a:custGeom>
              <a:solidFill>
                <a:srgbClr val="B1666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/>
                <a:endParaRPr sz="2400"/>
              </a:p>
            </p:txBody>
          </p:sp>
          <p:sp>
            <p:nvSpPr>
              <p:cNvPr id="146" name="Google Shape;783;p29"/>
              <p:cNvSpPr/>
              <p:nvPr/>
            </p:nvSpPr>
            <p:spPr>
              <a:xfrm flipH="1">
                <a:off x="5501533" y="1627393"/>
                <a:ext cx="276624" cy="869991"/>
              </a:xfrm>
              <a:custGeom>
                <a:avLst/>
                <a:gdLst/>
                <a:ahLst/>
                <a:cxnLst/>
                <a:rect l="l" t="t" r="r" b="b"/>
                <a:pathLst>
                  <a:path w="6185" h="19452" extrusionOk="0">
                    <a:moveTo>
                      <a:pt x="1108" y="1"/>
                    </a:moveTo>
                    <a:cubicBezTo>
                      <a:pt x="1108" y="1"/>
                      <a:pt x="707" y="1130"/>
                      <a:pt x="316" y="1796"/>
                    </a:cubicBezTo>
                    <a:cubicBezTo>
                      <a:pt x="0" y="2334"/>
                      <a:pt x="266" y="10925"/>
                      <a:pt x="425" y="11645"/>
                    </a:cubicBezTo>
                    <a:cubicBezTo>
                      <a:pt x="585" y="12367"/>
                      <a:pt x="3726" y="19390"/>
                      <a:pt x="3726" y="19390"/>
                    </a:cubicBezTo>
                    <a:cubicBezTo>
                      <a:pt x="3726" y="19390"/>
                      <a:pt x="3930" y="19451"/>
                      <a:pt x="4250" y="19451"/>
                    </a:cubicBezTo>
                    <a:cubicBezTo>
                      <a:pt x="4731" y="19451"/>
                      <a:pt x="5476" y="19314"/>
                      <a:pt x="6184" y="18625"/>
                    </a:cubicBezTo>
                    <a:lnTo>
                      <a:pt x="3848" y="11268"/>
                    </a:lnTo>
                    <a:lnTo>
                      <a:pt x="3702" y="4998"/>
                    </a:lnTo>
                    <a:cubicBezTo>
                      <a:pt x="3702" y="4998"/>
                      <a:pt x="3795" y="481"/>
                      <a:pt x="1108" y="1"/>
                    </a:cubicBezTo>
                    <a:close/>
                  </a:path>
                </a:pathLst>
              </a:custGeom>
              <a:solidFill>
                <a:srgbClr val="27DE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/>
                <a:endParaRPr sz="2400"/>
              </a:p>
            </p:txBody>
          </p:sp>
          <p:sp>
            <p:nvSpPr>
              <p:cNvPr id="147" name="Google Shape;784;p29"/>
              <p:cNvSpPr/>
              <p:nvPr/>
            </p:nvSpPr>
            <p:spPr>
              <a:xfrm flipH="1">
                <a:off x="5501533" y="1627393"/>
                <a:ext cx="227069" cy="869991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1945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687" y="521"/>
                      <a:pt x="1714" y="1589"/>
                      <a:pt x="1894" y="3921"/>
                    </a:cubicBezTo>
                    <a:cubicBezTo>
                      <a:pt x="2054" y="5941"/>
                      <a:pt x="2152" y="18160"/>
                      <a:pt x="2152" y="18160"/>
                    </a:cubicBezTo>
                    <a:cubicBezTo>
                      <a:pt x="2132" y="18176"/>
                      <a:pt x="2111" y="18190"/>
                      <a:pt x="2091" y="18207"/>
                    </a:cubicBezTo>
                    <a:cubicBezTo>
                      <a:pt x="2407" y="18918"/>
                      <a:pt x="2618" y="19390"/>
                      <a:pt x="2618" y="19390"/>
                    </a:cubicBezTo>
                    <a:cubicBezTo>
                      <a:pt x="2618" y="19390"/>
                      <a:pt x="2822" y="19451"/>
                      <a:pt x="3142" y="19451"/>
                    </a:cubicBezTo>
                    <a:cubicBezTo>
                      <a:pt x="3621" y="19451"/>
                      <a:pt x="4366" y="19312"/>
                      <a:pt x="5076" y="18625"/>
                    </a:cubicBezTo>
                    <a:lnTo>
                      <a:pt x="2740" y="11268"/>
                    </a:lnTo>
                    <a:lnTo>
                      <a:pt x="2594" y="4998"/>
                    </a:lnTo>
                    <a:lnTo>
                      <a:pt x="2594" y="4948"/>
                    </a:lnTo>
                    <a:cubicBezTo>
                      <a:pt x="2594" y="4441"/>
                      <a:pt x="2516" y="450"/>
                      <a:pt x="0" y="1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/>
                <a:endParaRPr sz="2400"/>
              </a:p>
            </p:txBody>
          </p:sp>
          <p:sp>
            <p:nvSpPr>
              <p:cNvPr id="148" name="Google Shape;785;p29"/>
              <p:cNvSpPr/>
              <p:nvPr/>
            </p:nvSpPr>
            <p:spPr>
              <a:xfrm flipH="1">
                <a:off x="6065067" y="3665748"/>
                <a:ext cx="104030" cy="177961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3979" extrusionOk="0">
                    <a:moveTo>
                      <a:pt x="0" y="1"/>
                    </a:moveTo>
                    <a:lnTo>
                      <a:pt x="0" y="3979"/>
                    </a:lnTo>
                    <a:lnTo>
                      <a:pt x="2326" y="3979"/>
                    </a:lnTo>
                    <a:lnTo>
                      <a:pt x="2326" y="1"/>
                    </a:lnTo>
                    <a:close/>
                  </a:path>
                </a:pathLst>
              </a:custGeom>
              <a:solidFill>
                <a:srgbClr val="B1666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/>
                <a:endParaRPr sz="2400"/>
              </a:p>
            </p:txBody>
          </p:sp>
          <p:sp>
            <p:nvSpPr>
              <p:cNvPr id="149" name="Google Shape;786;p29"/>
              <p:cNvSpPr/>
              <p:nvPr/>
            </p:nvSpPr>
            <p:spPr>
              <a:xfrm flipH="1">
                <a:off x="5634903" y="3520704"/>
                <a:ext cx="109084" cy="191915"/>
              </a:xfrm>
              <a:custGeom>
                <a:avLst/>
                <a:gdLst/>
                <a:ahLst/>
                <a:cxnLst/>
                <a:rect l="l" t="t" r="r" b="b"/>
                <a:pathLst>
                  <a:path w="2439" h="4291" extrusionOk="0">
                    <a:moveTo>
                      <a:pt x="1" y="0"/>
                    </a:moveTo>
                    <a:lnTo>
                      <a:pt x="1" y="4212"/>
                    </a:lnTo>
                    <a:lnTo>
                      <a:pt x="2323" y="4291"/>
                    </a:lnTo>
                    <a:lnTo>
                      <a:pt x="2439" y="8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1666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/>
                <a:endParaRPr sz="2400"/>
              </a:p>
            </p:txBody>
          </p:sp>
          <p:sp>
            <p:nvSpPr>
              <p:cNvPr id="150" name="Google Shape;787;p29"/>
              <p:cNvSpPr/>
              <p:nvPr/>
            </p:nvSpPr>
            <p:spPr>
              <a:xfrm flipH="1">
                <a:off x="5621798" y="2374305"/>
                <a:ext cx="574672" cy="1394347"/>
              </a:xfrm>
              <a:custGeom>
                <a:avLst/>
                <a:gdLst/>
                <a:ahLst/>
                <a:cxnLst/>
                <a:rect l="l" t="t" r="r" b="b"/>
                <a:pathLst>
                  <a:path w="12849" h="31176" extrusionOk="0">
                    <a:moveTo>
                      <a:pt x="12151" y="1"/>
                    </a:moveTo>
                    <a:lnTo>
                      <a:pt x="938" y="481"/>
                    </a:lnTo>
                    <a:cubicBezTo>
                      <a:pt x="938" y="2700"/>
                      <a:pt x="786" y="15603"/>
                      <a:pt x="786" y="15603"/>
                    </a:cubicBezTo>
                    <a:cubicBezTo>
                      <a:pt x="734" y="16238"/>
                      <a:pt x="119" y="17374"/>
                      <a:pt x="72" y="19676"/>
                    </a:cubicBezTo>
                    <a:cubicBezTo>
                      <a:pt x="0" y="23011"/>
                      <a:pt x="513" y="30868"/>
                      <a:pt x="513" y="30868"/>
                    </a:cubicBezTo>
                    <a:cubicBezTo>
                      <a:pt x="513" y="30868"/>
                      <a:pt x="1043" y="31175"/>
                      <a:pt x="1844" y="31175"/>
                    </a:cubicBezTo>
                    <a:cubicBezTo>
                      <a:pt x="2214" y="31175"/>
                      <a:pt x="2641" y="31110"/>
                      <a:pt x="3101" y="30919"/>
                    </a:cubicBezTo>
                    <a:cubicBezTo>
                      <a:pt x="3101" y="30919"/>
                      <a:pt x="4927" y="19805"/>
                      <a:pt x="5341" y="16504"/>
                    </a:cubicBezTo>
                    <a:cubicBezTo>
                      <a:pt x="5705" y="13624"/>
                      <a:pt x="6959" y="5934"/>
                      <a:pt x="6959" y="5934"/>
                    </a:cubicBezTo>
                    <a:lnTo>
                      <a:pt x="8734" y="15670"/>
                    </a:lnTo>
                    <a:cubicBezTo>
                      <a:pt x="8734" y="15670"/>
                      <a:pt x="8306" y="17387"/>
                      <a:pt x="8448" y="19363"/>
                    </a:cubicBezTo>
                    <a:cubicBezTo>
                      <a:pt x="8558" y="20889"/>
                      <a:pt x="9972" y="28539"/>
                      <a:pt x="9972" y="28539"/>
                    </a:cubicBezTo>
                    <a:cubicBezTo>
                      <a:pt x="9972" y="28539"/>
                      <a:pt x="10560" y="28938"/>
                      <a:pt x="11502" y="28938"/>
                    </a:cubicBezTo>
                    <a:cubicBezTo>
                      <a:pt x="11843" y="28938"/>
                      <a:pt x="12231" y="28886"/>
                      <a:pt x="12654" y="28743"/>
                    </a:cubicBezTo>
                    <a:cubicBezTo>
                      <a:pt x="12654" y="28743"/>
                      <a:pt x="12790" y="16739"/>
                      <a:pt x="12817" y="15338"/>
                    </a:cubicBezTo>
                    <a:cubicBezTo>
                      <a:pt x="12848" y="13740"/>
                      <a:pt x="12151" y="1"/>
                      <a:pt x="12151" y="1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/>
                <a:endParaRPr sz="2400" dirty="0"/>
              </a:p>
            </p:txBody>
          </p:sp>
          <p:sp>
            <p:nvSpPr>
              <p:cNvPr id="164" name="Google Shape;788;p29"/>
              <p:cNvSpPr/>
              <p:nvPr/>
            </p:nvSpPr>
            <p:spPr>
              <a:xfrm flipH="1">
                <a:off x="5928209" y="3777427"/>
                <a:ext cx="269826" cy="302520"/>
              </a:xfrm>
              <a:custGeom>
                <a:avLst/>
                <a:gdLst/>
                <a:ahLst/>
                <a:cxnLst/>
                <a:rect l="l" t="t" r="r" b="b"/>
                <a:pathLst>
                  <a:path w="6033" h="6764" extrusionOk="0">
                    <a:moveTo>
                      <a:pt x="631" y="0"/>
                    </a:moveTo>
                    <a:cubicBezTo>
                      <a:pt x="499" y="0"/>
                      <a:pt x="388" y="433"/>
                      <a:pt x="283" y="829"/>
                    </a:cubicBezTo>
                    <a:cubicBezTo>
                      <a:pt x="158" y="1305"/>
                      <a:pt x="1" y="1841"/>
                      <a:pt x="198" y="2318"/>
                    </a:cubicBezTo>
                    <a:cubicBezTo>
                      <a:pt x="307" y="2583"/>
                      <a:pt x="481" y="2814"/>
                      <a:pt x="644" y="3052"/>
                    </a:cubicBezTo>
                    <a:cubicBezTo>
                      <a:pt x="923" y="3464"/>
                      <a:pt x="1171" y="3912"/>
                      <a:pt x="1225" y="4402"/>
                    </a:cubicBezTo>
                    <a:cubicBezTo>
                      <a:pt x="1249" y="4619"/>
                      <a:pt x="1239" y="4837"/>
                      <a:pt x="1273" y="5051"/>
                    </a:cubicBezTo>
                    <a:cubicBezTo>
                      <a:pt x="1392" y="5796"/>
                      <a:pt x="1915" y="6377"/>
                      <a:pt x="2640" y="6588"/>
                    </a:cubicBezTo>
                    <a:cubicBezTo>
                      <a:pt x="3016" y="6699"/>
                      <a:pt x="3453" y="6763"/>
                      <a:pt x="3899" y="6763"/>
                    </a:cubicBezTo>
                    <a:cubicBezTo>
                      <a:pt x="4572" y="6763"/>
                      <a:pt x="5263" y="6617"/>
                      <a:pt x="5791" y="6265"/>
                    </a:cubicBezTo>
                    <a:cubicBezTo>
                      <a:pt x="6032" y="6105"/>
                      <a:pt x="5982" y="5408"/>
                      <a:pt x="5842" y="5160"/>
                    </a:cubicBezTo>
                    <a:cubicBezTo>
                      <a:pt x="5699" y="4909"/>
                      <a:pt x="5298" y="4551"/>
                      <a:pt x="5121" y="4327"/>
                    </a:cubicBezTo>
                    <a:cubicBezTo>
                      <a:pt x="4366" y="3382"/>
                      <a:pt x="4091" y="3079"/>
                      <a:pt x="3765" y="2270"/>
                    </a:cubicBezTo>
                    <a:cubicBezTo>
                      <a:pt x="3561" y="1774"/>
                      <a:pt x="3465" y="1512"/>
                      <a:pt x="3357" y="1080"/>
                    </a:cubicBezTo>
                    <a:cubicBezTo>
                      <a:pt x="3285" y="801"/>
                      <a:pt x="3255" y="638"/>
                      <a:pt x="3221" y="424"/>
                    </a:cubicBezTo>
                    <a:cubicBezTo>
                      <a:pt x="3174" y="129"/>
                      <a:pt x="3097" y="6"/>
                      <a:pt x="2977" y="6"/>
                    </a:cubicBezTo>
                    <a:cubicBezTo>
                      <a:pt x="2976" y="6"/>
                      <a:pt x="2974" y="6"/>
                      <a:pt x="2973" y="6"/>
                    </a:cubicBezTo>
                    <a:lnTo>
                      <a:pt x="2973" y="335"/>
                    </a:lnTo>
                    <a:cubicBezTo>
                      <a:pt x="2976" y="574"/>
                      <a:pt x="2272" y="650"/>
                      <a:pt x="1896" y="650"/>
                    </a:cubicBezTo>
                    <a:cubicBezTo>
                      <a:pt x="1865" y="650"/>
                      <a:pt x="1836" y="650"/>
                      <a:pt x="1810" y="649"/>
                    </a:cubicBezTo>
                    <a:cubicBezTo>
                      <a:pt x="1283" y="628"/>
                      <a:pt x="817" y="445"/>
                      <a:pt x="647" y="258"/>
                    </a:cubicBezTo>
                    <a:lnTo>
                      <a:pt x="647" y="2"/>
                    </a:lnTo>
                    <a:cubicBezTo>
                      <a:pt x="642" y="1"/>
                      <a:pt x="636" y="0"/>
                      <a:pt x="63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/>
                <a:endParaRPr sz="2400"/>
              </a:p>
            </p:txBody>
          </p:sp>
          <p:sp>
            <p:nvSpPr>
              <p:cNvPr id="165" name="Google Shape;789;p29"/>
              <p:cNvSpPr/>
              <p:nvPr/>
            </p:nvSpPr>
            <p:spPr>
              <a:xfrm flipH="1">
                <a:off x="5386008" y="3673709"/>
                <a:ext cx="396890" cy="204393"/>
              </a:xfrm>
              <a:custGeom>
                <a:avLst/>
                <a:gdLst/>
                <a:ahLst/>
                <a:cxnLst/>
                <a:rect l="l" t="t" r="r" b="b"/>
                <a:pathLst>
                  <a:path w="8874" h="4570" extrusionOk="0">
                    <a:moveTo>
                      <a:pt x="857" y="1"/>
                    </a:moveTo>
                    <a:cubicBezTo>
                      <a:pt x="645" y="1"/>
                      <a:pt x="466" y="992"/>
                      <a:pt x="323" y="1634"/>
                    </a:cubicBezTo>
                    <a:cubicBezTo>
                      <a:pt x="191" y="2236"/>
                      <a:pt x="0" y="2933"/>
                      <a:pt x="474" y="3263"/>
                    </a:cubicBezTo>
                    <a:cubicBezTo>
                      <a:pt x="833" y="3510"/>
                      <a:pt x="1609" y="3576"/>
                      <a:pt x="2244" y="3576"/>
                    </a:cubicBezTo>
                    <a:cubicBezTo>
                      <a:pt x="2448" y="3576"/>
                      <a:pt x="2638" y="3569"/>
                      <a:pt x="2795" y="3559"/>
                    </a:cubicBezTo>
                    <a:cubicBezTo>
                      <a:pt x="2811" y="3558"/>
                      <a:pt x="2828" y="3558"/>
                      <a:pt x="2844" y="3558"/>
                    </a:cubicBezTo>
                    <a:cubicBezTo>
                      <a:pt x="3489" y="3558"/>
                      <a:pt x="4474" y="4246"/>
                      <a:pt x="5236" y="4416"/>
                    </a:cubicBezTo>
                    <a:cubicBezTo>
                      <a:pt x="5716" y="4524"/>
                      <a:pt x="6169" y="4569"/>
                      <a:pt x="6578" y="4569"/>
                    </a:cubicBezTo>
                    <a:cubicBezTo>
                      <a:pt x="7391" y="4569"/>
                      <a:pt x="8029" y="4390"/>
                      <a:pt x="8357" y="4171"/>
                    </a:cubicBezTo>
                    <a:cubicBezTo>
                      <a:pt x="8853" y="3841"/>
                      <a:pt x="8874" y="3266"/>
                      <a:pt x="8395" y="3049"/>
                    </a:cubicBezTo>
                    <a:cubicBezTo>
                      <a:pt x="7629" y="2706"/>
                      <a:pt x="5940" y="2036"/>
                      <a:pt x="5070" y="1601"/>
                    </a:cubicBezTo>
                    <a:cubicBezTo>
                      <a:pt x="4549" y="1339"/>
                      <a:pt x="4023" y="965"/>
                      <a:pt x="3703" y="614"/>
                    </a:cubicBezTo>
                    <a:cubicBezTo>
                      <a:pt x="3435" y="329"/>
                      <a:pt x="3339" y="156"/>
                      <a:pt x="3217" y="153"/>
                    </a:cubicBezTo>
                    <a:lnTo>
                      <a:pt x="3203" y="512"/>
                    </a:lnTo>
                    <a:cubicBezTo>
                      <a:pt x="2988" y="621"/>
                      <a:pt x="2670" y="671"/>
                      <a:pt x="2336" y="671"/>
                    </a:cubicBezTo>
                    <a:cubicBezTo>
                      <a:pt x="1721" y="671"/>
                      <a:pt x="1052" y="502"/>
                      <a:pt x="871" y="227"/>
                    </a:cubicBezTo>
                    <a:lnTo>
                      <a:pt x="871" y="2"/>
                    </a:lnTo>
                    <a:cubicBezTo>
                      <a:pt x="866" y="1"/>
                      <a:pt x="862" y="1"/>
                      <a:pt x="857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/>
                <a:endParaRPr sz="2400"/>
              </a:p>
            </p:txBody>
          </p:sp>
          <p:sp>
            <p:nvSpPr>
              <p:cNvPr id="168" name="Google Shape;790;p29"/>
              <p:cNvSpPr/>
              <p:nvPr/>
            </p:nvSpPr>
            <p:spPr>
              <a:xfrm flipH="1">
                <a:off x="5740409" y="2556650"/>
                <a:ext cx="144820" cy="488442"/>
              </a:xfrm>
              <a:custGeom>
                <a:avLst/>
                <a:gdLst/>
                <a:ahLst/>
                <a:cxnLst/>
                <a:rect l="l" t="t" r="r" b="b"/>
                <a:pathLst>
                  <a:path w="3238" h="10921" extrusionOk="0">
                    <a:moveTo>
                      <a:pt x="3237" y="0"/>
                    </a:moveTo>
                    <a:lnTo>
                      <a:pt x="3237" y="0"/>
                    </a:lnTo>
                    <a:cubicBezTo>
                      <a:pt x="1857" y="1333"/>
                      <a:pt x="0" y="1857"/>
                      <a:pt x="0" y="1857"/>
                    </a:cubicBezTo>
                    <a:lnTo>
                      <a:pt x="1653" y="10920"/>
                    </a:lnTo>
                    <a:lnTo>
                      <a:pt x="755" y="2258"/>
                    </a:lnTo>
                    <a:cubicBezTo>
                      <a:pt x="2611" y="1170"/>
                      <a:pt x="3237" y="1"/>
                      <a:pt x="323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/>
                <a:endParaRPr sz="2400"/>
              </a:p>
            </p:txBody>
          </p:sp>
          <p:sp>
            <p:nvSpPr>
              <p:cNvPr id="170" name="Google Shape;791;p29"/>
              <p:cNvSpPr/>
              <p:nvPr/>
            </p:nvSpPr>
            <p:spPr>
              <a:xfrm flipH="1">
                <a:off x="5643847" y="1629987"/>
                <a:ext cx="484998" cy="819943"/>
              </a:xfrm>
              <a:custGeom>
                <a:avLst/>
                <a:gdLst/>
                <a:ahLst/>
                <a:cxnLst/>
                <a:rect l="l" t="t" r="r" b="b"/>
                <a:pathLst>
                  <a:path w="10844" h="18333" extrusionOk="0">
                    <a:moveTo>
                      <a:pt x="6852" y="1"/>
                    </a:moveTo>
                    <a:lnTo>
                      <a:pt x="3456" y="99"/>
                    </a:lnTo>
                    <a:cubicBezTo>
                      <a:pt x="2667" y="290"/>
                      <a:pt x="1072" y="551"/>
                      <a:pt x="715" y="2125"/>
                    </a:cubicBezTo>
                    <a:cubicBezTo>
                      <a:pt x="286" y="4019"/>
                      <a:pt x="147" y="8137"/>
                      <a:pt x="147" y="8137"/>
                    </a:cubicBezTo>
                    <a:lnTo>
                      <a:pt x="1" y="17302"/>
                    </a:lnTo>
                    <a:cubicBezTo>
                      <a:pt x="797" y="17883"/>
                      <a:pt x="2655" y="18332"/>
                      <a:pt x="4736" y="18332"/>
                    </a:cubicBezTo>
                    <a:cubicBezTo>
                      <a:pt x="6832" y="18332"/>
                      <a:pt x="9154" y="17877"/>
                      <a:pt x="10843" y="16643"/>
                    </a:cubicBezTo>
                    <a:cubicBezTo>
                      <a:pt x="10843" y="16643"/>
                      <a:pt x="10432" y="5638"/>
                      <a:pt x="10432" y="3925"/>
                    </a:cubicBezTo>
                    <a:cubicBezTo>
                      <a:pt x="10432" y="2211"/>
                      <a:pt x="9480" y="154"/>
                      <a:pt x="6852" y="1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/>
                <a:endParaRPr sz="2400"/>
              </a:p>
            </p:txBody>
          </p:sp>
          <p:sp>
            <p:nvSpPr>
              <p:cNvPr id="171" name="Google Shape;792;p29"/>
              <p:cNvSpPr/>
              <p:nvPr/>
            </p:nvSpPr>
            <p:spPr>
              <a:xfrm flipH="1">
                <a:off x="5632309" y="1611873"/>
                <a:ext cx="191781" cy="868336"/>
              </a:xfrm>
              <a:custGeom>
                <a:avLst/>
                <a:gdLst/>
                <a:ahLst/>
                <a:cxnLst/>
                <a:rect l="l" t="t" r="r" b="b"/>
                <a:pathLst>
                  <a:path w="4288" h="19415" extrusionOk="0">
                    <a:moveTo>
                      <a:pt x="3" y="1"/>
                    </a:moveTo>
                    <a:lnTo>
                      <a:pt x="0" y="229"/>
                    </a:lnTo>
                    <a:cubicBezTo>
                      <a:pt x="0" y="229"/>
                      <a:pt x="1183" y="1164"/>
                      <a:pt x="1503" y="2551"/>
                    </a:cubicBezTo>
                    <a:cubicBezTo>
                      <a:pt x="1823" y="3938"/>
                      <a:pt x="1874" y="19414"/>
                      <a:pt x="1874" y="19414"/>
                    </a:cubicBezTo>
                    <a:cubicBezTo>
                      <a:pt x="1874" y="19414"/>
                      <a:pt x="3516" y="19111"/>
                      <a:pt x="4287" y="18507"/>
                    </a:cubicBezTo>
                    <a:cubicBezTo>
                      <a:pt x="4287" y="18507"/>
                      <a:pt x="4189" y="6288"/>
                      <a:pt x="4029" y="4268"/>
                    </a:cubicBezTo>
                    <a:cubicBezTo>
                      <a:pt x="3794" y="1205"/>
                      <a:pt x="3818" y="324"/>
                      <a:pt x="3" y="1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/>
                <a:endParaRPr sz="2400"/>
              </a:p>
            </p:txBody>
          </p:sp>
          <p:sp>
            <p:nvSpPr>
              <p:cNvPr id="174" name="Google Shape;793;p29"/>
              <p:cNvSpPr/>
              <p:nvPr/>
            </p:nvSpPr>
            <p:spPr>
              <a:xfrm flipH="1">
                <a:off x="5898243" y="1611873"/>
                <a:ext cx="277250" cy="872898"/>
              </a:xfrm>
              <a:custGeom>
                <a:avLst/>
                <a:gdLst/>
                <a:ahLst/>
                <a:cxnLst/>
                <a:rect l="l" t="t" r="r" b="b"/>
                <a:pathLst>
                  <a:path w="6199" h="19517" extrusionOk="0">
                    <a:moveTo>
                      <a:pt x="3808" y="1"/>
                    </a:moveTo>
                    <a:cubicBezTo>
                      <a:pt x="3808" y="1"/>
                      <a:pt x="3808" y="1"/>
                      <a:pt x="3808" y="1"/>
                    </a:cubicBezTo>
                    <a:cubicBezTo>
                      <a:pt x="3808" y="1"/>
                      <a:pt x="2363" y="304"/>
                      <a:pt x="1201" y="773"/>
                    </a:cubicBezTo>
                    <a:cubicBezTo>
                      <a:pt x="562" y="1028"/>
                      <a:pt x="96" y="3605"/>
                      <a:pt x="44" y="5598"/>
                    </a:cubicBezTo>
                    <a:cubicBezTo>
                      <a:pt x="0" y="7338"/>
                      <a:pt x="276" y="18575"/>
                      <a:pt x="276" y="18575"/>
                    </a:cubicBezTo>
                    <a:cubicBezTo>
                      <a:pt x="1567" y="19347"/>
                      <a:pt x="3280" y="19516"/>
                      <a:pt x="4532" y="19516"/>
                    </a:cubicBezTo>
                    <a:cubicBezTo>
                      <a:pt x="5504" y="19516"/>
                      <a:pt x="6198" y="19414"/>
                      <a:pt x="6198" y="19414"/>
                    </a:cubicBezTo>
                    <a:cubicBezTo>
                      <a:pt x="6198" y="19414"/>
                      <a:pt x="6042" y="11343"/>
                      <a:pt x="6021" y="6709"/>
                    </a:cubicBezTo>
                    <a:cubicBezTo>
                      <a:pt x="5998" y="1354"/>
                      <a:pt x="3814" y="1"/>
                      <a:pt x="3808" y="1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/>
                <a:endParaRPr sz="2400"/>
              </a:p>
            </p:txBody>
          </p:sp>
          <p:sp>
            <p:nvSpPr>
              <p:cNvPr id="175" name="Google Shape;794;p29"/>
              <p:cNvSpPr/>
              <p:nvPr/>
            </p:nvSpPr>
            <p:spPr>
              <a:xfrm flipH="1">
                <a:off x="6104157" y="1678782"/>
                <a:ext cx="824461" cy="466169"/>
              </a:xfrm>
              <a:custGeom>
                <a:avLst/>
                <a:gdLst/>
                <a:ahLst/>
                <a:cxnLst/>
                <a:rect l="l" t="t" r="r" b="b"/>
                <a:pathLst>
                  <a:path w="18434" h="10423" extrusionOk="0">
                    <a:moveTo>
                      <a:pt x="4188" y="1"/>
                    </a:moveTo>
                    <a:cubicBezTo>
                      <a:pt x="4055" y="1"/>
                      <a:pt x="3918" y="115"/>
                      <a:pt x="3876" y="253"/>
                    </a:cubicBezTo>
                    <a:cubicBezTo>
                      <a:pt x="3825" y="427"/>
                      <a:pt x="3883" y="617"/>
                      <a:pt x="3941" y="790"/>
                    </a:cubicBezTo>
                    <a:cubicBezTo>
                      <a:pt x="4015" y="1018"/>
                      <a:pt x="4247" y="1337"/>
                      <a:pt x="3924" y="1389"/>
                    </a:cubicBezTo>
                    <a:cubicBezTo>
                      <a:pt x="3884" y="1395"/>
                      <a:pt x="3843" y="1398"/>
                      <a:pt x="3803" y="1398"/>
                    </a:cubicBezTo>
                    <a:cubicBezTo>
                      <a:pt x="3567" y="1398"/>
                      <a:pt x="3324" y="1298"/>
                      <a:pt x="3117" y="1208"/>
                    </a:cubicBezTo>
                    <a:cubicBezTo>
                      <a:pt x="2703" y="1031"/>
                      <a:pt x="2298" y="835"/>
                      <a:pt x="1901" y="623"/>
                    </a:cubicBezTo>
                    <a:cubicBezTo>
                      <a:pt x="1642" y="488"/>
                      <a:pt x="1377" y="338"/>
                      <a:pt x="1088" y="334"/>
                    </a:cubicBezTo>
                    <a:cubicBezTo>
                      <a:pt x="1084" y="334"/>
                      <a:pt x="1080" y="334"/>
                      <a:pt x="1075" y="334"/>
                    </a:cubicBezTo>
                    <a:cubicBezTo>
                      <a:pt x="655" y="334"/>
                      <a:pt x="274" y="655"/>
                      <a:pt x="139" y="1052"/>
                    </a:cubicBezTo>
                    <a:cubicBezTo>
                      <a:pt x="0" y="1453"/>
                      <a:pt x="85" y="1905"/>
                      <a:pt x="289" y="2279"/>
                    </a:cubicBezTo>
                    <a:cubicBezTo>
                      <a:pt x="493" y="2650"/>
                      <a:pt x="806" y="2949"/>
                      <a:pt x="1143" y="3211"/>
                    </a:cubicBezTo>
                    <a:cubicBezTo>
                      <a:pt x="1870" y="3772"/>
                      <a:pt x="2832" y="4030"/>
                      <a:pt x="3713" y="4265"/>
                    </a:cubicBezTo>
                    <a:cubicBezTo>
                      <a:pt x="4137" y="4377"/>
                      <a:pt x="4423" y="4510"/>
                      <a:pt x="4953" y="4842"/>
                    </a:cubicBezTo>
                    <a:cubicBezTo>
                      <a:pt x="5657" y="5335"/>
                      <a:pt x="9312" y="8450"/>
                      <a:pt x="11063" y="9732"/>
                    </a:cubicBezTo>
                    <a:cubicBezTo>
                      <a:pt x="11731" y="10221"/>
                      <a:pt x="12198" y="10423"/>
                      <a:pt x="12583" y="10423"/>
                    </a:cubicBezTo>
                    <a:cubicBezTo>
                      <a:pt x="13111" y="10423"/>
                      <a:pt x="13486" y="10043"/>
                      <a:pt x="14021" y="9500"/>
                    </a:cubicBezTo>
                    <a:cubicBezTo>
                      <a:pt x="14945" y="8562"/>
                      <a:pt x="18434" y="4155"/>
                      <a:pt x="18434" y="4155"/>
                    </a:cubicBezTo>
                    <a:lnTo>
                      <a:pt x="15622" y="2208"/>
                    </a:lnTo>
                    <a:cubicBezTo>
                      <a:pt x="14599" y="3951"/>
                      <a:pt x="12375" y="7467"/>
                      <a:pt x="12375" y="7467"/>
                    </a:cubicBezTo>
                    <a:cubicBezTo>
                      <a:pt x="12179" y="7314"/>
                      <a:pt x="7503" y="4387"/>
                      <a:pt x="6450" y="3082"/>
                    </a:cubicBezTo>
                    <a:cubicBezTo>
                      <a:pt x="6202" y="2568"/>
                      <a:pt x="6008" y="2140"/>
                      <a:pt x="5657" y="1681"/>
                    </a:cubicBezTo>
                    <a:cubicBezTo>
                      <a:pt x="5253" y="1154"/>
                      <a:pt x="4838" y="637"/>
                      <a:pt x="4410" y="134"/>
                    </a:cubicBezTo>
                    <a:cubicBezTo>
                      <a:pt x="4376" y="96"/>
                      <a:pt x="4341" y="55"/>
                      <a:pt x="4301" y="32"/>
                    </a:cubicBezTo>
                    <a:cubicBezTo>
                      <a:pt x="4265" y="10"/>
                      <a:pt x="4227" y="1"/>
                      <a:pt x="4188" y="1"/>
                    </a:cubicBezTo>
                    <a:close/>
                  </a:path>
                </a:pathLst>
              </a:custGeom>
              <a:solidFill>
                <a:srgbClr val="B1666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/>
                <a:endParaRPr sz="2400"/>
              </a:p>
            </p:txBody>
          </p:sp>
          <p:sp>
            <p:nvSpPr>
              <p:cNvPr id="176" name="Google Shape;795;p29"/>
              <p:cNvSpPr/>
              <p:nvPr/>
            </p:nvSpPr>
            <p:spPr>
              <a:xfrm flipH="1">
                <a:off x="6046193" y="1635801"/>
                <a:ext cx="633217" cy="519034"/>
              </a:xfrm>
              <a:custGeom>
                <a:avLst/>
                <a:gdLst/>
                <a:ahLst/>
                <a:cxnLst/>
                <a:rect l="l" t="t" r="r" b="b"/>
                <a:pathLst>
                  <a:path w="14158" h="11605" extrusionOk="0">
                    <a:moveTo>
                      <a:pt x="13117" y="0"/>
                    </a:moveTo>
                    <a:lnTo>
                      <a:pt x="13117" y="0"/>
                    </a:lnTo>
                    <a:cubicBezTo>
                      <a:pt x="10737" y="694"/>
                      <a:pt x="10897" y="1537"/>
                      <a:pt x="9316" y="4063"/>
                    </a:cubicBezTo>
                    <a:cubicBezTo>
                      <a:pt x="7732" y="6589"/>
                      <a:pt x="6674" y="7735"/>
                      <a:pt x="6674" y="7735"/>
                    </a:cubicBezTo>
                    <a:lnTo>
                      <a:pt x="1622" y="4553"/>
                    </a:lnTo>
                    <a:cubicBezTo>
                      <a:pt x="1622" y="4553"/>
                      <a:pt x="569" y="5232"/>
                      <a:pt x="1" y="6626"/>
                    </a:cubicBezTo>
                    <a:cubicBezTo>
                      <a:pt x="1" y="6626"/>
                      <a:pt x="5080" y="10563"/>
                      <a:pt x="5787" y="11005"/>
                    </a:cubicBezTo>
                    <a:cubicBezTo>
                      <a:pt x="6367" y="11370"/>
                      <a:pt x="6785" y="11604"/>
                      <a:pt x="7194" y="11604"/>
                    </a:cubicBezTo>
                    <a:cubicBezTo>
                      <a:pt x="7494" y="11604"/>
                      <a:pt x="7790" y="11477"/>
                      <a:pt x="8140" y="11182"/>
                    </a:cubicBezTo>
                    <a:cubicBezTo>
                      <a:pt x="8969" y="10481"/>
                      <a:pt x="12311" y="6806"/>
                      <a:pt x="12311" y="6806"/>
                    </a:cubicBezTo>
                    <a:cubicBezTo>
                      <a:pt x="13838" y="5263"/>
                      <a:pt x="14157" y="1139"/>
                      <a:pt x="13117" y="0"/>
                    </a:cubicBezTo>
                    <a:close/>
                  </a:path>
                </a:pathLst>
              </a:custGeom>
              <a:solidFill>
                <a:srgbClr val="27DE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/>
                <a:endParaRPr sz="2400"/>
              </a:p>
            </p:txBody>
          </p:sp>
          <p:sp>
            <p:nvSpPr>
              <p:cNvPr id="177" name="Google Shape;796;p29"/>
              <p:cNvSpPr/>
              <p:nvPr/>
            </p:nvSpPr>
            <p:spPr>
              <a:xfrm flipH="1">
                <a:off x="6065693" y="1635801"/>
                <a:ext cx="613716" cy="518989"/>
              </a:xfrm>
              <a:custGeom>
                <a:avLst/>
                <a:gdLst/>
                <a:ahLst/>
                <a:cxnLst/>
                <a:rect l="l" t="t" r="r" b="b"/>
                <a:pathLst>
                  <a:path w="13722" h="11604" extrusionOk="0">
                    <a:moveTo>
                      <a:pt x="13117" y="0"/>
                    </a:moveTo>
                    <a:cubicBezTo>
                      <a:pt x="10737" y="694"/>
                      <a:pt x="10897" y="1537"/>
                      <a:pt x="9316" y="4063"/>
                    </a:cubicBezTo>
                    <a:cubicBezTo>
                      <a:pt x="7732" y="6589"/>
                      <a:pt x="6674" y="7735"/>
                      <a:pt x="6674" y="7735"/>
                    </a:cubicBezTo>
                    <a:lnTo>
                      <a:pt x="1622" y="4553"/>
                    </a:lnTo>
                    <a:cubicBezTo>
                      <a:pt x="1622" y="4553"/>
                      <a:pt x="1571" y="4586"/>
                      <a:pt x="1486" y="4651"/>
                    </a:cubicBezTo>
                    <a:cubicBezTo>
                      <a:pt x="1207" y="4865"/>
                      <a:pt x="558" y="5436"/>
                      <a:pt x="112" y="6375"/>
                    </a:cubicBezTo>
                    <a:cubicBezTo>
                      <a:pt x="75" y="6456"/>
                      <a:pt x="38" y="6538"/>
                      <a:pt x="1" y="6626"/>
                    </a:cubicBezTo>
                    <a:cubicBezTo>
                      <a:pt x="1" y="6626"/>
                      <a:pt x="5080" y="10563"/>
                      <a:pt x="5787" y="11005"/>
                    </a:cubicBezTo>
                    <a:cubicBezTo>
                      <a:pt x="6368" y="11369"/>
                      <a:pt x="6786" y="11603"/>
                      <a:pt x="7194" y="11603"/>
                    </a:cubicBezTo>
                    <a:cubicBezTo>
                      <a:pt x="7494" y="11603"/>
                      <a:pt x="7790" y="11478"/>
                      <a:pt x="8140" y="11182"/>
                    </a:cubicBezTo>
                    <a:cubicBezTo>
                      <a:pt x="8969" y="10481"/>
                      <a:pt x="12311" y="6806"/>
                      <a:pt x="12311" y="6806"/>
                    </a:cubicBezTo>
                    <a:cubicBezTo>
                      <a:pt x="13239" y="5865"/>
                      <a:pt x="13722" y="3968"/>
                      <a:pt x="13722" y="2370"/>
                    </a:cubicBezTo>
                    <a:cubicBezTo>
                      <a:pt x="13722" y="1347"/>
                      <a:pt x="13522" y="445"/>
                      <a:pt x="13117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/>
                <a:endParaRPr sz="2400"/>
              </a:p>
            </p:txBody>
          </p:sp>
          <p:sp>
            <p:nvSpPr>
              <p:cNvPr id="178" name="Google Shape;797;p29"/>
              <p:cNvSpPr/>
              <p:nvPr/>
            </p:nvSpPr>
            <p:spPr>
              <a:xfrm flipH="1">
                <a:off x="5934739" y="1742963"/>
                <a:ext cx="81400" cy="269826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6033" extrusionOk="0">
                    <a:moveTo>
                      <a:pt x="1" y="1"/>
                    </a:moveTo>
                    <a:lnTo>
                      <a:pt x="785" y="1320"/>
                    </a:lnTo>
                    <a:lnTo>
                      <a:pt x="228" y="2656"/>
                    </a:lnTo>
                    <a:lnTo>
                      <a:pt x="1819" y="6032"/>
                    </a:lnTo>
                    <a:lnTo>
                      <a:pt x="500" y="2656"/>
                    </a:lnTo>
                    <a:lnTo>
                      <a:pt x="1003" y="124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/>
                <a:endParaRPr sz="2400"/>
              </a:p>
            </p:txBody>
          </p:sp>
          <p:sp>
            <p:nvSpPr>
              <p:cNvPr id="179" name="Google Shape;798;p29"/>
              <p:cNvSpPr/>
              <p:nvPr/>
            </p:nvSpPr>
            <p:spPr>
              <a:xfrm flipH="1">
                <a:off x="5670638" y="1725028"/>
                <a:ext cx="54162" cy="278145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6219" extrusionOk="0">
                    <a:moveTo>
                      <a:pt x="558" y="0"/>
                    </a:moveTo>
                    <a:lnTo>
                      <a:pt x="137" y="1401"/>
                    </a:lnTo>
                    <a:lnTo>
                      <a:pt x="935" y="2459"/>
                    </a:lnTo>
                    <a:lnTo>
                      <a:pt x="0" y="6219"/>
                    </a:lnTo>
                    <a:lnTo>
                      <a:pt x="1210" y="2415"/>
                    </a:lnTo>
                    <a:lnTo>
                      <a:pt x="341" y="1286"/>
                    </a:lnTo>
                    <a:lnTo>
                      <a:pt x="55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/>
                <a:endParaRPr sz="2400"/>
              </a:p>
            </p:txBody>
          </p:sp>
          <p:sp>
            <p:nvSpPr>
              <p:cNvPr id="180" name="Google Shape;799;p29"/>
              <p:cNvSpPr/>
              <p:nvPr/>
            </p:nvSpPr>
            <p:spPr>
              <a:xfrm flipH="1">
                <a:off x="5663169" y="1150084"/>
                <a:ext cx="285793" cy="285614"/>
              </a:xfrm>
              <a:custGeom>
                <a:avLst/>
                <a:gdLst/>
                <a:ahLst/>
                <a:cxnLst/>
                <a:rect l="l" t="t" r="r" b="b"/>
                <a:pathLst>
                  <a:path w="6390" h="6386" extrusionOk="0">
                    <a:moveTo>
                      <a:pt x="3194" y="1"/>
                    </a:moveTo>
                    <a:cubicBezTo>
                      <a:pt x="1433" y="1"/>
                      <a:pt x="1" y="1429"/>
                      <a:pt x="1" y="3194"/>
                    </a:cubicBezTo>
                    <a:cubicBezTo>
                      <a:pt x="1" y="4958"/>
                      <a:pt x="1433" y="6386"/>
                      <a:pt x="3194" y="6386"/>
                    </a:cubicBezTo>
                    <a:cubicBezTo>
                      <a:pt x="4958" y="6386"/>
                      <a:pt x="6390" y="4958"/>
                      <a:pt x="6390" y="3194"/>
                    </a:cubicBezTo>
                    <a:cubicBezTo>
                      <a:pt x="6390" y="1429"/>
                      <a:pt x="4958" y="1"/>
                      <a:pt x="31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/>
                <a:endParaRPr sz="2400"/>
              </a:p>
            </p:txBody>
          </p:sp>
          <p:sp>
            <p:nvSpPr>
              <p:cNvPr id="181" name="Google Shape;800;p29"/>
              <p:cNvSpPr/>
              <p:nvPr/>
            </p:nvSpPr>
            <p:spPr>
              <a:xfrm flipH="1">
                <a:off x="5992076" y="1394463"/>
                <a:ext cx="60871" cy="14951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334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518" y="2431"/>
                      <a:pt x="725" y="2829"/>
                    </a:cubicBezTo>
                    <a:cubicBezTo>
                      <a:pt x="932" y="3230"/>
                      <a:pt x="1360" y="3343"/>
                      <a:pt x="1360" y="3343"/>
                    </a:cubicBezTo>
                    <a:lnTo>
                      <a:pt x="1326" y="163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/>
                <a:endParaRPr sz="2400"/>
              </a:p>
            </p:txBody>
          </p:sp>
          <p:sp>
            <p:nvSpPr>
              <p:cNvPr id="182" name="Google Shape;801;p29"/>
              <p:cNvSpPr/>
              <p:nvPr/>
            </p:nvSpPr>
            <p:spPr>
              <a:xfrm flipH="1">
                <a:off x="6009251" y="1238238"/>
                <a:ext cx="78045" cy="161323"/>
              </a:xfrm>
              <a:custGeom>
                <a:avLst/>
                <a:gdLst/>
                <a:ahLst/>
                <a:cxnLst/>
                <a:rect l="l" t="t" r="r" b="b"/>
                <a:pathLst>
                  <a:path w="1745" h="3607" extrusionOk="0">
                    <a:moveTo>
                      <a:pt x="1287" y="0"/>
                    </a:moveTo>
                    <a:cubicBezTo>
                      <a:pt x="1096" y="0"/>
                      <a:pt x="731" y="47"/>
                      <a:pt x="426" y="359"/>
                    </a:cubicBezTo>
                    <a:cubicBezTo>
                      <a:pt x="0" y="794"/>
                      <a:pt x="238" y="2158"/>
                      <a:pt x="768" y="3494"/>
                    </a:cubicBezTo>
                    <a:lnTo>
                      <a:pt x="1744" y="3606"/>
                    </a:lnTo>
                    <a:lnTo>
                      <a:pt x="1744" y="3606"/>
                    </a:lnTo>
                    <a:lnTo>
                      <a:pt x="1418" y="9"/>
                    </a:lnTo>
                    <a:cubicBezTo>
                      <a:pt x="1418" y="9"/>
                      <a:pt x="1368" y="0"/>
                      <a:pt x="12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/>
                <a:endParaRPr sz="2400"/>
              </a:p>
            </p:txBody>
          </p:sp>
          <p:sp>
            <p:nvSpPr>
              <p:cNvPr id="183" name="Google Shape;802;p29"/>
              <p:cNvSpPr/>
              <p:nvPr/>
            </p:nvSpPr>
            <p:spPr>
              <a:xfrm flipH="1">
                <a:off x="5679001" y="1171552"/>
                <a:ext cx="430657" cy="559107"/>
              </a:xfrm>
              <a:custGeom>
                <a:avLst/>
                <a:gdLst/>
                <a:ahLst/>
                <a:cxnLst/>
                <a:rect l="l" t="t" r="r" b="b"/>
                <a:pathLst>
                  <a:path w="9629" h="12501" extrusionOk="0">
                    <a:moveTo>
                      <a:pt x="6227" y="0"/>
                    </a:moveTo>
                    <a:cubicBezTo>
                      <a:pt x="5320" y="0"/>
                      <a:pt x="4384" y="270"/>
                      <a:pt x="3679" y="715"/>
                    </a:cubicBezTo>
                    <a:cubicBezTo>
                      <a:pt x="1830" y="1877"/>
                      <a:pt x="2533" y="5097"/>
                      <a:pt x="2533" y="5097"/>
                    </a:cubicBezTo>
                    <a:cubicBezTo>
                      <a:pt x="2508" y="5112"/>
                      <a:pt x="2482" y="5119"/>
                      <a:pt x="2455" y="5119"/>
                    </a:cubicBezTo>
                    <a:cubicBezTo>
                      <a:pt x="2269" y="5119"/>
                      <a:pt x="2030" y="4806"/>
                      <a:pt x="1819" y="4587"/>
                    </a:cubicBezTo>
                    <a:cubicBezTo>
                      <a:pt x="1692" y="4453"/>
                      <a:pt x="1415" y="4294"/>
                      <a:pt x="1123" y="4294"/>
                    </a:cubicBezTo>
                    <a:cubicBezTo>
                      <a:pt x="860" y="4294"/>
                      <a:pt x="585" y="4423"/>
                      <a:pt x="398" y="4815"/>
                    </a:cubicBezTo>
                    <a:cubicBezTo>
                      <a:pt x="0" y="5658"/>
                      <a:pt x="745" y="6773"/>
                      <a:pt x="1364" y="6966"/>
                    </a:cubicBezTo>
                    <a:cubicBezTo>
                      <a:pt x="1573" y="7032"/>
                      <a:pt x="1748" y="7058"/>
                      <a:pt x="1893" y="7058"/>
                    </a:cubicBezTo>
                    <a:cubicBezTo>
                      <a:pt x="2489" y="7058"/>
                      <a:pt x="2594" y="6616"/>
                      <a:pt x="2594" y="6616"/>
                    </a:cubicBezTo>
                    <a:lnTo>
                      <a:pt x="2673" y="10584"/>
                    </a:lnTo>
                    <a:cubicBezTo>
                      <a:pt x="3362" y="11471"/>
                      <a:pt x="4857" y="12500"/>
                      <a:pt x="5776" y="12500"/>
                    </a:cubicBezTo>
                    <a:cubicBezTo>
                      <a:pt x="5840" y="12500"/>
                      <a:pt x="5902" y="12495"/>
                      <a:pt x="5960" y="12485"/>
                    </a:cubicBezTo>
                    <a:cubicBezTo>
                      <a:pt x="6674" y="12359"/>
                      <a:pt x="6831" y="11156"/>
                      <a:pt x="6148" y="10367"/>
                    </a:cubicBezTo>
                    <a:lnTo>
                      <a:pt x="6144" y="9193"/>
                    </a:lnTo>
                    <a:lnTo>
                      <a:pt x="6144" y="9193"/>
                    </a:lnTo>
                    <a:cubicBezTo>
                      <a:pt x="6144" y="9193"/>
                      <a:pt x="6770" y="9288"/>
                      <a:pt x="7261" y="9288"/>
                    </a:cubicBezTo>
                    <a:cubicBezTo>
                      <a:pt x="7381" y="9288"/>
                      <a:pt x="7493" y="9282"/>
                      <a:pt x="7585" y="9268"/>
                    </a:cubicBezTo>
                    <a:cubicBezTo>
                      <a:pt x="8371" y="9146"/>
                      <a:pt x="8864" y="8527"/>
                      <a:pt x="9101" y="7677"/>
                    </a:cubicBezTo>
                    <a:cubicBezTo>
                      <a:pt x="9482" y="6310"/>
                      <a:pt x="9628" y="5209"/>
                      <a:pt x="9305" y="2527"/>
                    </a:cubicBezTo>
                    <a:cubicBezTo>
                      <a:pt x="9085" y="707"/>
                      <a:pt x="7693" y="0"/>
                      <a:pt x="6227" y="0"/>
                    </a:cubicBezTo>
                    <a:close/>
                  </a:path>
                </a:pathLst>
              </a:custGeom>
              <a:solidFill>
                <a:srgbClr val="B1666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/>
                <a:endParaRPr sz="2400"/>
              </a:p>
            </p:txBody>
          </p:sp>
          <p:sp>
            <p:nvSpPr>
              <p:cNvPr id="184" name="Google Shape;803;p29"/>
              <p:cNvSpPr/>
              <p:nvPr/>
            </p:nvSpPr>
            <p:spPr>
              <a:xfrm flipH="1">
                <a:off x="5663169" y="1129645"/>
                <a:ext cx="380207" cy="284630"/>
              </a:xfrm>
              <a:custGeom>
                <a:avLst/>
                <a:gdLst/>
                <a:ahLst/>
                <a:cxnLst/>
                <a:rect l="l" t="t" r="r" b="b"/>
                <a:pathLst>
                  <a:path w="8501" h="6364" extrusionOk="0">
                    <a:moveTo>
                      <a:pt x="2986" y="1"/>
                    </a:moveTo>
                    <a:cubicBezTo>
                      <a:pt x="1575" y="1"/>
                      <a:pt x="1057" y="510"/>
                      <a:pt x="667" y="938"/>
                    </a:cubicBezTo>
                    <a:cubicBezTo>
                      <a:pt x="18" y="1652"/>
                      <a:pt x="436" y="2437"/>
                      <a:pt x="436" y="2437"/>
                    </a:cubicBezTo>
                    <a:cubicBezTo>
                      <a:pt x="436" y="2437"/>
                      <a:pt x="1" y="5214"/>
                      <a:pt x="337" y="5524"/>
                    </a:cubicBezTo>
                    <a:cubicBezTo>
                      <a:pt x="582" y="5744"/>
                      <a:pt x="956" y="6364"/>
                      <a:pt x="1055" y="6364"/>
                    </a:cubicBezTo>
                    <a:cubicBezTo>
                      <a:pt x="1385" y="6356"/>
                      <a:pt x="1527" y="4925"/>
                      <a:pt x="1697" y="4086"/>
                    </a:cubicBezTo>
                    <a:cubicBezTo>
                      <a:pt x="1883" y="3180"/>
                      <a:pt x="1960" y="2817"/>
                      <a:pt x="2272" y="2817"/>
                    </a:cubicBezTo>
                    <a:cubicBezTo>
                      <a:pt x="2291" y="2817"/>
                      <a:pt x="2312" y="2818"/>
                      <a:pt x="2333" y="2821"/>
                    </a:cubicBezTo>
                    <a:cubicBezTo>
                      <a:pt x="2522" y="2848"/>
                      <a:pt x="3571" y="2947"/>
                      <a:pt x="4611" y="2947"/>
                    </a:cubicBezTo>
                    <a:cubicBezTo>
                      <a:pt x="5026" y="2947"/>
                      <a:pt x="5440" y="2931"/>
                      <a:pt x="5797" y="2889"/>
                    </a:cubicBezTo>
                    <a:cubicBezTo>
                      <a:pt x="7048" y="2736"/>
                      <a:pt x="7525" y="2430"/>
                      <a:pt x="7525" y="2430"/>
                    </a:cubicBezTo>
                    <a:cubicBezTo>
                      <a:pt x="8341" y="1784"/>
                      <a:pt x="8501" y="873"/>
                      <a:pt x="8303" y="53"/>
                    </a:cubicBezTo>
                    <a:lnTo>
                      <a:pt x="8303" y="53"/>
                    </a:lnTo>
                    <a:cubicBezTo>
                      <a:pt x="7799" y="301"/>
                      <a:pt x="7250" y="385"/>
                      <a:pt x="6680" y="385"/>
                    </a:cubicBezTo>
                    <a:cubicBezTo>
                      <a:pt x="5762" y="385"/>
                      <a:pt x="4791" y="166"/>
                      <a:pt x="3870" y="57"/>
                    </a:cubicBezTo>
                    <a:cubicBezTo>
                      <a:pt x="3541" y="18"/>
                      <a:pt x="3248" y="1"/>
                      <a:pt x="29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/>
                <a:endParaRPr sz="2400"/>
              </a:p>
            </p:txBody>
          </p:sp>
          <p:sp>
            <p:nvSpPr>
              <p:cNvPr id="185" name="Google Shape;804;p29"/>
              <p:cNvSpPr/>
              <p:nvPr/>
            </p:nvSpPr>
            <p:spPr>
              <a:xfrm flipH="1">
                <a:off x="6016228" y="1203263"/>
                <a:ext cx="60468" cy="45128"/>
              </a:xfrm>
              <a:custGeom>
                <a:avLst/>
                <a:gdLst/>
                <a:ahLst/>
                <a:cxnLst/>
                <a:rect l="l" t="t" r="r" b="b"/>
                <a:pathLst>
                  <a:path w="1352" h="1009" extrusionOk="0">
                    <a:moveTo>
                      <a:pt x="592" y="1"/>
                    </a:moveTo>
                    <a:cubicBezTo>
                      <a:pt x="351" y="1"/>
                      <a:pt x="118" y="136"/>
                      <a:pt x="1" y="373"/>
                    </a:cubicBezTo>
                    <a:lnTo>
                      <a:pt x="1181" y="1008"/>
                    </a:lnTo>
                    <a:cubicBezTo>
                      <a:pt x="1351" y="668"/>
                      <a:pt x="1222" y="254"/>
                      <a:pt x="895" y="77"/>
                    </a:cubicBezTo>
                    <a:cubicBezTo>
                      <a:pt x="798" y="25"/>
                      <a:pt x="694" y="1"/>
                      <a:pt x="5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/>
                <a:endParaRPr sz="2400"/>
              </a:p>
            </p:txBody>
          </p:sp>
          <p:sp>
            <p:nvSpPr>
              <p:cNvPr id="186" name="Google Shape;805;p29"/>
              <p:cNvSpPr/>
              <p:nvPr/>
            </p:nvSpPr>
            <p:spPr>
              <a:xfrm flipH="1">
                <a:off x="5834868" y="1514909"/>
                <a:ext cx="143701" cy="88690"/>
              </a:xfrm>
              <a:custGeom>
                <a:avLst/>
                <a:gdLst/>
                <a:ahLst/>
                <a:cxnLst/>
                <a:rect l="l" t="t" r="r" b="b"/>
                <a:pathLst>
                  <a:path w="3213" h="1983" extrusionOk="0">
                    <a:moveTo>
                      <a:pt x="0" y="0"/>
                    </a:moveTo>
                    <a:cubicBezTo>
                      <a:pt x="0" y="0"/>
                      <a:pt x="116" y="521"/>
                      <a:pt x="483" y="990"/>
                    </a:cubicBezTo>
                    <a:cubicBezTo>
                      <a:pt x="932" y="1561"/>
                      <a:pt x="3213" y="1982"/>
                      <a:pt x="3213" y="1982"/>
                    </a:cubicBezTo>
                    <a:lnTo>
                      <a:pt x="3213" y="1516"/>
                    </a:lnTo>
                    <a:cubicBezTo>
                      <a:pt x="3213" y="1516"/>
                      <a:pt x="1462" y="1163"/>
                      <a:pt x="850" y="837"/>
                    </a:cubicBezTo>
                    <a:cubicBezTo>
                      <a:pt x="438" y="619"/>
                      <a:pt x="102" y="242"/>
                      <a:pt x="0" y="0"/>
                    </a:cubicBezTo>
                    <a:close/>
                  </a:path>
                </a:pathLst>
              </a:custGeom>
              <a:solidFill>
                <a:srgbClr val="9A4A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/>
                <a:endParaRPr sz="2400"/>
              </a:p>
            </p:txBody>
          </p:sp>
          <p:sp>
            <p:nvSpPr>
              <p:cNvPr id="187" name="Google Shape;806;p29"/>
              <p:cNvSpPr/>
              <p:nvPr/>
            </p:nvSpPr>
            <p:spPr>
              <a:xfrm flipH="1">
                <a:off x="5853697" y="1363424"/>
                <a:ext cx="31397" cy="32783"/>
              </a:xfrm>
              <a:custGeom>
                <a:avLst/>
                <a:gdLst/>
                <a:ahLst/>
                <a:cxnLst/>
                <a:rect l="l" t="t" r="r" b="b"/>
                <a:pathLst>
                  <a:path w="702" h="733" extrusionOk="0">
                    <a:moveTo>
                      <a:pt x="351" y="1"/>
                    </a:moveTo>
                    <a:cubicBezTo>
                      <a:pt x="157" y="1"/>
                      <a:pt x="1" y="164"/>
                      <a:pt x="1" y="365"/>
                    </a:cubicBezTo>
                    <a:cubicBezTo>
                      <a:pt x="1" y="569"/>
                      <a:pt x="157" y="732"/>
                      <a:pt x="351" y="732"/>
                    </a:cubicBezTo>
                    <a:cubicBezTo>
                      <a:pt x="545" y="732"/>
                      <a:pt x="702" y="569"/>
                      <a:pt x="702" y="368"/>
                    </a:cubicBezTo>
                    <a:cubicBezTo>
                      <a:pt x="702" y="167"/>
                      <a:pt x="545" y="1"/>
                      <a:pt x="35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/>
                <a:endParaRPr sz="2400"/>
              </a:p>
            </p:txBody>
          </p:sp>
          <p:sp>
            <p:nvSpPr>
              <p:cNvPr id="188" name="Google Shape;807;p29"/>
              <p:cNvSpPr/>
              <p:nvPr/>
            </p:nvSpPr>
            <p:spPr>
              <a:xfrm flipH="1">
                <a:off x="5870245" y="1309977"/>
                <a:ext cx="38732" cy="29161"/>
              </a:xfrm>
              <a:custGeom>
                <a:avLst/>
                <a:gdLst/>
                <a:ahLst/>
                <a:cxnLst/>
                <a:rect l="l" t="t" r="r" b="b"/>
                <a:pathLst>
                  <a:path w="866" h="652" extrusionOk="0">
                    <a:moveTo>
                      <a:pt x="487" y="1"/>
                    </a:moveTo>
                    <a:cubicBezTo>
                      <a:pt x="419" y="1"/>
                      <a:pt x="350" y="18"/>
                      <a:pt x="287" y="54"/>
                    </a:cubicBezTo>
                    <a:cubicBezTo>
                      <a:pt x="79" y="169"/>
                      <a:pt x="1" y="435"/>
                      <a:pt x="114" y="652"/>
                    </a:cubicBezTo>
                    <a:lnTo>
                      <a:pt x="865" y="237"/>
                    </a:lnTo>
                    <a:cubicBezTo>
                      <a:pt x="787" y="86"/>
                      <a:pt x="639" y="1"/>
                      <a:pt x="487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/>
                <a:endParaRPr sz="2400"/>
              </a:p>
            </p:txBody>
          </p:sp>
          <p:sp>
            <p:nvSpPr>
              <p:cNvPr id="189" name="Google Shape;808;p29"/>
              <p:cNvSpPr/>
              <p:nvPr/>
            </p:nvSpPr>
            <p:spPr>
              <a:xfrm flipH="1">
                <a:off x="5806110" y="1488431"/>
                <a:ext cx="39403" cy="26522"/>
              </a:xfrm>
              <a:custGeom>
                <a:avLst/>
                <a:gdLst/>
                <a:ahLst/>
                <a:cxnLst/>
                <a:rect l="l" t="t" r="r" b="b"/>
                <a:pathLst>
                  <a:path w="881" h="593" extrusionOk="0">
                    <a:moveTo>
                      <a:pt x="82" y="1"/>
                    </a:moveTo>
                    <a:lnTo>
                      <a:pt x="82" y="1"/>
                    </a:lnTo>
                    <a:cubicBezTo>
                      <a:pt x="0" y="228"/>
                      <a:pt x="115" y="484"/>
                      <a:pt x="336" y="565"/>
                    </a:cubicBezTo>
                    <a:cubicBezTo>
                      <a:pt x="385" y="584"/>
                      <a:pt x="434" y="593"/>
                      <a:pt x="483" y="593"/>
                    </a:cubicBezTo>
                    <a:cubicBezTo>
                      <a:pt x="657" y="593"/>
                      <a:pt x="819" y="480"/>
                      <a:pt x="881" y="300"/>
                    </a:cubicBezTo>
                    <a:lnTo>
                      <a:pt x="82" y="1"/>
                    </a:lnTo>
                    <a:close/>
                  </a:path>
                </a:pathLst>
              </a:custGeom>
              <a:solidFill>
                <a:srgbClr val="9A4A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/>
                <a:endParaRPr sz="2400"/>
              </a:p>
            </p:txBody>
          </p:sp>
          <p:sp>
            <p:nvSpPr>
              <p:cNvPr id="190" name="Google Shape;809;p29"/>
              <p:cNvSpPr/>
              <p:nvPr/>
            </p:nvSpPr>
            <p:spPr>
              <a:xfrm flipH="1">
                <a:off x="5707268" y="1302061"/>
                <a:ext cx="36988" cy="31621"/>
              </a:xfrm>
              <a:custGeom>
                <a:avLst/>
                <a:gdLst/>
                <a:ahLst/>
                <a:cxnLst/>
                <a:rect l="l" t="t" r="r" b="b"/>
                <a:pathLst>
                  <a:path w="827" h="707" extrusionOk="0">
                    <a:moveTo>
                      <a:pt x="343" y="0"/>
                    </a:moveTo>
                    <a:cubicBezTo>
                      <a:pt x="212" y="0"/>
                      <a:pt x="84" y="62"/>
                      <a:pt x="0" y="180"/>
                    </a:cubicBezTo>
                    <a:lnTo>
                      <a:pt x="687" y="706"/>
                    </a:lnTo>
                    <a:cubicBezTo>
                      <a:pt x="826" y="510"/>
                      <a:pt x="785" y="234"/>
                      <a:pt x="595" y="88"/>
                    </a:cubicBezTo>
                    <a:cubicBezTo>
                      <a:pt x="520" y="29"/>
                      <a:pt x="431" y="0"/>
                      <a:pt x="34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/>
                <a:endParaRPr sz="2400"/>
              </a:p>
            </p:txBody>
          </p:sp>
          <p:sp>
            <p:nvSpPr>
              <p:cNvPr id="191" name="Google Shape;810;p29"/>
              <p:cNvSpPr/>
              <p:nvPr/>
            </p:nvSpPr>
            <p:spPr>
              <a:xfrm flipH="1">
                <a:off x="5722921" y="1359041"/>
                <a:ext cx="31531" cy="32739"/>
              </a:xfrm>
              <a:custGeom>
                <a:avLst/>
                <a:gdLst/>
                <a:ahLst/>
                <a:cxnLst/>
                <a:rect l="l" t="t" r="r" b="b"/>
                <a:pathLst>
                  <a:path w="705" h="732" extrusionOk="0">
                    <a:moveTo>
                      <a:pt x="351" y="0"/>
                    </a:moveTo>
                    <a:cubicBezTo>
                      <a:pt x="157" y="0"/>
                      <a:pt x="1" y="163"/>
                      <a:pt x="1" y="364"/>
                    </a:cubicBezTo>
                    <a:cubicBezTo>
                      <a:pt x="1" y="565"/>
                      <a:pt x="157" y="728"/>
                      <a:pt x="351" y="731"/>
                    </a:cubicBezTo>
                    <a:cubicBezTo>
                      <a:pt x="544" y="731"/>
                      <a:pt x="704" y="568"/>
                      <a:pt x="704" y="367"/>
                    </a:cubicBezTo>
                    <a:cubicBezTo>
                      <a:pt x="704" y="163"/>
                      <a:pt x="544" y="0"/>
                      <a:pt x="35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/>
                <a:endParaRPr sz="2400"/>
              </a:p>
            </p:txBody>
          </p:sp>
          <p:sp>
            <p:nvSpPr>
              <p:cNvPr id="192" name="Google Shape;811;p29"/>
              <p:cNvSpPr/>
              <p:nvPr/>
            </p:nvSpPr>
            <p:spPr>
              <a:xfrm flipH="1">
                <a:off x="5748504" y="1360562"/>
                <a:ext cx="54609" cy="94459"/>
              </a:xfrm>
              <a:custGeom>
                <a:avLst/>
                <a:gdLst/>
                <a:ahLst/>
                <a:cxnLst/>
                <a:rect l="l" t="t" r="r" b="b"/>
                <a:pathLst>
                  <a:path w="1221" h="2112" extrusionOk="0">
                    <a:moveTo>
                      <a:pt x="0" y="1"/>
                    </a:moveTo>
                    <a:lnTo>
                      <a:pt x="116" y="2111"/>
                    </a:lnTo>
                    <a:lnTo>
                      <a:pt x="1221" y="173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A4A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/>
                <a:endParaRPr sz="2400"/>
              </a:p>
            </p:txBody>
          </p:sp>
          <p:sp>
            <p:nvSpPr>
              <p:cNvPr id="193" name="Google Shape;812;p29"/>
              <p:cNvSpPr/>
              <p:nvPr/>
            </p:nvSpPr>
            <p:spPr>
              <a:xfrm flipH="1">
                <a:off x="5786028" y="1679587"/>
                <a:ext cx="148755" cy="75943"/>
              </a:xfrm>
              <a:custGeom>
                <a:avLst/>
                <a:gdLst/>
                <a:ahLst/>
                <a:cxnLst/>
                <a:rect l="l" t="t" r="r" b="b"/>
                <a:pathLst>
                  <a:path w="3326" h="1698" extrusionOk="0">
                    <a:moveTo>
                      <a:pt x="2128" y="1"/>
                    </a:moveTo>
                    <a:lnTo>
                      <a:pt x="2034" y="955"/>
                    </a:lnTo>
                    <a:lnTo>
                      <a:pt x="898" y="98"/>
                    </a:lnTo>
                    <a:lnTo>
                      <a:pt x="0" y="993"/>
                    </a:lnTo>
                    <a:cubicBezTo>
                      <a:pt x="360" y="1369"/>
                      <a:pt x="1112" y="1697"/>
                      <a:pt x="1786" y="1697"/>
                    </a:cubicBezTo>
                    <a:cubicBezTo>
                      <a:pt x="1856" y="1697"/>
                      <a:pt x="1925" y="1694"/>
                      <a:pt x="1993" y="1686"/>
                    </a:cubicBezTo>
                    <a:cubicBezTo>
                      <a:pt x="2713" y="1605"/>
                      <a:pt x="3111" y="1394"/>
                      <a:pt x="3325" y="884"/>
                    </a:cubicBezTo>
                    <a:lnTo>
                      <a:pt x="2128" y="1"/>
                    </a:lnTo>
                    <a:close/>
                  </a:path>
                </a:pathLst>
              </a:custGeom>
              <a:solidFill>
                <a:srgbClr val="27DE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/>
                <a:endParaRPr sz="2400"/>
              </a:p>
            </p:txBody>
          </p:sp>
          <p:sp>
            <p:nvSpPr>
              <p:cNvPr id="194" name="Google Shape;813;p29"/>
              <p:cNvSpPr/>
              <p:nvPr/>
            </p:nvSpPr>
            <p:spPr>
              <a:xfrm flipH="1">
                <a:off x="5786028" y="1679587"/>
                <a:ext cx="148755" cy="72544"/>
              </a:xfrm>
              <a:custGeom>
                <a:avLst/>
                <a:gdLst/>
                <a:ahLst/>
                <a:cxnLst/>
                <a:rect l="l" t="t" r="r" b="b"/>
                <a:pathLst>
                  <a:path w="3326" h="1622" extrusionOk="0">
                    <a:moveTo>
                      <a:pt x="2128" y="1"/>
                    </a:moveTo>
                    <a:lnTo>
                      <a:pt x="2034" y="955"/>
                    </a:lnTo>
                    <a:lnTo>
                      <a:pt x="2034" y="955"/>
                    </a:lnTo>
                    <a:lnTo>
                      <a:pt x="2761" y="605"/>
                    </a:lnTo>
                    <a:cubicBezTo>
                      <a:pt x="2761" y="605"/>
                      <a:pt x="2903" y="1003"/>
                      <a:pt x="2894" y="1421"/>
                    </a:cubicBezTo>
                    <a:cubicBezTo>
                      <a:pt x="3087" y="1295"/>
                      <a:pt x="3227" y="1123"/>
                      <a:pt x="3325" y="884"/>
                    </a:cubicBezTo>
                    <a:lnTo>
                      <a:pt x="2128" y="1"/>
                    </a:lnTo>
                    <a:close/>
                    <a:moveTo>
                      <a:pt x="898" y="98"/>
                    </a:moveTo>
                    <a:lnTo>
                      <a:pt x="21" y="969"/>
                    </a:lnTo>
                    <a:lnTo>
                      <a:pt x="0" y="993"/>
                    </a:lnTo>
                    <a:cubicBezTo>
                      <a:pt x="255" y="1261"/>
                      <a:pt x="711" y="1503"/>
                      <a:pt x="1193" y="1622"/>
                    </a:cubicBezTo>
                    <a:cubicBezTo>
                      <a:pt x="1095" y="1388"/>
                      <a:pt x="1037" y="1126"/>
                      <a:pt x="1047" y="843"/>
                    </a:cubicBezTo>
                    <a:lnTo>
                      <a:pt x="1047" y="843"/>
                    </a:lnTo>
                    <a:lnTo>
                      <a:pt x="2034" y="955"/>
                    </a:lnTo>
                    <a:lnTo>
                      <a:pt x="898" y="98"/>
                    </a:lnTo>
                    <a:close/>
                  </a:path>
                </a:pathLst>
              </a:custGeom>
              <a:solidFill>
                <a:srgbClr val="23C7A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/>
                <a:endParaRPr sz="2400"/>
              </a:p>
            </p:txBody>
          </p:sp>
          <p:sp>
            <p:nvSpPr>
              <p:cNvPr id="195" name="Google Shape;814;p29"/>
              <p:cNvSpPr/>
              <p:nvPr/>
            </p:nvSpPr>
            <p:spPr>
              <a:xfrm flipH="1">
                <a:off x="5803247" y="1706646"/>
                <a:ext cx="85917" cy="84575"/>
              </a:xfrm>
              <a:custGeom>
                <a:avLst/>
                <a:gdLst/>
                <a:ahLst/>
                <a:cxnLst/>
                <a:rect l="l" t="t" r="r" b="b"/>
                <a:pathLst>
                  <a:path w="1921" h="1891" extrusionOk="0">
                    <a:moveTo>
                      <a:pt x="1741" y="0"/>
                    </a:moveTo>
                    <a:lnTo>
                      <a:pt x="1014" y="350"/>
                    </a:lnTo>
                    <a:lnTo>
                      <a:pt x="27" y="238"/>
                    </a:lnTo>
                    <a:lnTo>
                      <a:pt x="27" y="238"/>
                    </a:lnTo>
                    <a:cubicBezTo>
                      <a:pt x="0" y="925"/>
                      <a:pt x="385" y="1489"/>
                      <a:pt x="765" y="1843"/>
                    </a:cubicBezTo>
                    <a:cubicBezTo>
                      <a:pt x="881" y="1877"/>
                      <a:pt x="986" y="1890"/>
                      <a:pt x="1079" y="1890"/>
                    </a:cubicBezTo>
                    <a:cubicBezTo>
                      <a:pt x="1374" y="1890"/>
                      <a:pt x="1540" y="1758"/>
                      <a:pt x="1540" y="1758"/>
                    </a:cubicBezTo>
                    <a:cubicBezTo>
                      <a:pt x="1540" y="1758"/>
                      <a:pt x="1799" y="1456"/>
                      <a:pt x="1860" y="959"/>
                    </a:cubicBezTo>
                    <a:cubicBezTo>
                      <a:pt x="1921" y="493"/>
                      <a:pt x="1741" y="0"/>
                      <a:pt x="1741" y="0"/>
                    </a:cubicBezTo>
                    <a:close/>
                  </a:path>
                </a:pathLst>
              </a:custGeom>
              <a:solidFill>
                <a:schemeClr val="accent1">
                  <a:lumMod val="25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/>
                <a:endParaRPr sz="2400"/>
              </a:p>
            </p:txBody>
          </p:sp>
          <p:sp>
            <p:nvSpPr>
              <p:cNvPr id="196" name="Google Shape;815;p29"/>
              <p:cNvSpPr/>
              <p:nvPr/>
            </p:nvSpPr>
            <p:spPr>
              <a:xfrm flipH="1">
                <a:off x="5763845" y="1785228"/>
                <a:ext cx="112126" cy="417642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9338" extrusionOk="0">
                    <a:moveTo>
                      <a:pt x="1245" y="1"/>
                    </a:moveTo>
                    <a:lnTo>
                      <a:pt x="470" y="86"/>
                    </a:lnTo>
                    <a:cubicBezTo>
                      <a:pt x="470" y="86"/>
                      <a:pt x="1" y="6740"/>
                      <a:pt x="14" y="7209"/>
                    </a:cubicBezTo>
                    <a:cubicBezTo>
                      <a:pt x="28" y="7679"/>
                      <a:pt x="889" y="9337"/>
                      <a:pt x="1337" y="9337"/>
                    </a:cubicBezTo>
                    <a:cubicBezTo>
                      <a:pt x="1339" y="9337"/>
                      <a:pt x="1341" y="9337"/>
                      <a:pt x="1344" y="9337"/>
                    </a:cubicBezTo>
                    <a:cubicBezTo>
                      <a:pt x="1789" y="9323"/>
                      <a:pt x="2506" y="7477"/>
                      <a:pt x="2459" y="6957"/>
                    </a:cubicBezTo>
                    <a:cubicBezTo>
                      <a:pt x="2412" y="6437"/>
                      <a:pt x="1245" y="1"/>
                      <a:pt x="1245" y="1"/>
                    </a:cubicBezTo>
                    <a:close/>
                  </a:path>
                </a:pathLst>
              </a:custGeom>
              <a:solidFill>
                <a:schemeClr val="accent1">
                  <a:lumMod val="25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/>
                <a:endParaRPr sz="2400"/>
              </a:p>
            </p:txBody>
          </p:sp>
          <p:sp>
            <p:nvSpPr>
              <p:cNvPr id="197" name="Google Shape;816;p29"/>
              <p:cNvSpPr/>
              <p:nvPr/>
            </p:nvSpPr>
            <p:spPr>
              <a:xfrm flipH="1">
                <a:off x="5820288" y="1785228"/>
                <a:ext cx="45" cy="224"/>
              </a:xfrm>
              <a:custGeom>
                <a:avLst/>
                <a:gdLst/>
                <a:ahLst/>
                <a:cxnLst/>
                <a:rect l="l" t="t" r="r" b="b"/>
                <a:pathLst>
                  <a:path w="1" h="5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/>
                <a:endParaRPr sz="2400"/>
              </a:p>
            </p:txBody>
          </p:sp>
          <p:sp>
            <p:nvSpPr>
              <p:cNvPr id="198" name="Google Shape;817;p29"/>
              <p:cNvSpPr/>
              <p:nvPr/>
            </p:nvSpPr>
            <p:spPr>
              <a:xfrm flipH="1">
                <a:off x="5819483" y="1785989"/>
                <a:ext cx="626" cy="3846"/>
              </a:xfrm>
              <a:custGeom>
                <a:avLst/>
                <a:gdLst/>
                <a:ahLst/>
                <a:cxnLst/>
                <a:rect l="l" t="t" r="r" b="b"/>
                <a:pathLst>
                  <a:path w="14" h="86" extrusionOk="0">
                    <a:moveTo>
                      <a:pt x="0" y="1"/>
                    </a:moveTo>
                    <a:lnTo>
                      <a:pt x="8" y="54"/>
                    </a:lnTo>
                    <a:lnTo>
                      <a:pt x="8" y="54"/>
                    </a:lnTo>
                    <a:cubicBezTo>
                      <a:pt x="5" y="30"/>
                      <a:pt x="2" y="13"/>
                      <a:pt x="0" y="1"/>
                    </a:cubicBezTo>
                    <a:close/>
                    <a:moveTo>
                      <a:pt x="8" y="54"/>
                    </a:moveTo>
                    <a:cubicBezTo>
                      <a:pt x="10" y="64"/>
                      <a:pt x="11" y="74"/>
                      <a:pt x="13" y="86"/>
                    </a:cubicBezTo>
                    <a:lnTo>
                      <a:pt x="8" y="54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/>
                <a:endParaRPr sz="2400"/>
              </a:p>
            </p:txBody>
          </p:sp>
          <p:sp>
            <p:nvSpPr>
              <p:cNvPr id="199" name="Google Shape;818;p29"/>
              <p:cNvSpPr/>
              <p:nvPr/>
            </p:nvSpPr>
            <p:spPr>
              <a:xfrm flipH="1">
                <a:off x="5819483" y="1785228"/>
                <a:ext cx="35959" cy="13283"/>
              </a:xfrm>
              <a:custGeom>
                <a:avLst/>
                <a:gdLst/>
                <a:ahLst/>
                <a:cxnLst/>
                <a:rect l="l" t="t" r="r" b="b"/>
                <a:pathLst>
                  <a:path w="804" h="297" extrusionOk="0">
                    <a:moveTo>
                      <a:pt x="786" y="1"/>
                    </a:moveTo>
                    <a:cubicBezTo>
                      <a:pt x="630" y="117"/>
                      <a:pt x="470" y="151"/>
                      <a:pt x="334" y="151"/>
                    </a:cubicBezTo>
                    <a:cubicBezTo>
                      <a:pt x="147" y="151"/>
                      <a:pt x="11" y="86"/>
                      <a:pt x="11" y="86"/>
                    </a:cubicBezTo>
                    <a:lnTo>
                      <a:pt x="1" y="263"/>
                    </a:lnTo>
                    <a:cubicBezTo>
                      <a:pt x="89" y="286"/>
                      <a:pt x="174" y="297"/>
                      <a:pt x="252" y="297"/>
                    </a:cubicBezTo>
                    <a:cubicBezTo>
                      <a:pt x="589" y="297"/>
                      <a:pt x="803" y="103"/>
                      <a:pt x="803" y="103"/>
                    </a:cubicBezTo>
                    <a:cubicBezTo>
                      <a:pt x="797" y="62"/>
                      <a:pt x="793" y="35"/>
                      <a:pt x="790" y="18"/>
                    </a:cubicBezTo>
                    <a:lnTo>
                      <a:pt x="790" y="15"/>
                    </a:lnTo>
                    <a:lnTo>
                      <a:pt x="790" y="11"/>
                    </a:lnTo>
                    <a:lnTo>
                      <a:pt x="790" y="8"/>
                    </a:lnTo>
                    <a:lnTo>
                      <a:pt x="786" y="8"/>
                    </a:lnTo>
                    <a:lnTo>
                      <a:pt x="786" y="5"/>
                    </a:lnTo>
                    <a:lnTo>
                      <a:pt x="786" y="1"/>
                    </a:lnTo>
                    <a:close/>
                  </a:path>
                </a:pathLst>
              </a:custGeom>
              <a:solidFill>
                <a:srgbClr val="23C7A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/>
                <a:endParaRPr sz="2400"/>
              </a:p>
            </p:txBody>
          </p:sp>
          <p:sp>
            <p:nvSpPr>
              <p:cNvPr id="200" name="Google Shape;819;p29"/>
              <p:cNvSpPr/>
              <p:nvPr/>
            </p:nvSpPr>
            <p:spPr>
              <a:xfrm flipH="1">
                <a:off x="5843813" y="1577077"/>
                <a:ext cx="189500" cy="195269"/>
              </a:xfrm>
              <a:custGeom>
                <a:avLst/>
                <a:gdLst/>
                <a:ahLst/>
                <a:cxnLst/>
                <a:rect l="l" t="t" r="r" b="b"/>
                <a:pathLst>
                  <a:path w="4237" h="4366" extrusionOk="0">
                    <a:moveTo>
                      <a:pt x="935" y="1"/>
                    </a:moveTo>
                    <a:cubicBezTo>
                      <a:pt x="935" y="1"/>
                      <a:pt x="170" y="293"/>
                      <a:pt x="0" y="1640"/>
                    </a:cubicBezTo>
                    <a:cubicBezTo>
                      <a:pt x="466" y="2727"/>
                      <a:pt x="1316" y="3655"/>
                      <a:pt x="2560" y="4366"/>
                    </a:cubicBezTo>
                    <a:lnTo>
                      <a:pt x="3250" y="3135"/>
                    </a:lnTo>
                    <a:lnTo>
                      <a:pt x="4237" y="3247"/>
                    </a:lnTo>
                    <a:lnTo>
                      <a:pt x="4237" y="3247"/>
                    </a:lnTo>
                    <a:lnTo>
                      <a:pt x="948" y="746"/>
                    </a:lnTo>
                    <a:lnTo>
                      <a:pt x="935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/>
                <a:endParaRPr sz="2400"/>
              </a:p>
            </p:txBody>
          </p:sp>
          <p:sp>
            <p:nvSpPr>
              <p:cNvPr id="201" name="Google Shape;820;p29"/>
              <p:cNvSpPr/>
              <p:nvPr/>
            </p:nvSpPr>
            <p:spPr>
              <a:xfrm flipH="1">
                <a:off x="5772656" y="1592462"/>
                <a:ext cx="71202" cy="146161"/>
              </a:xfrm>
              <a:custGeom>
                <a:avLst/>
                <a:gdLst/>
                <a:ahLst/>
                <a:cxnLst/>
                <a:rect l="l" t="t" r="r" b="b"/>
                <a:pathLst>
                  <a:path w="1592" h="3268" extrusionOk="0">
                    <a:moveTo>
                      <a:pt x="201" y="0"/>
                    </a:moveTo>
                    <a:lnTo>
                      <a:pt x="205" y="956"/>
                    </a:lnTo>
                    <a:cubicBezTo>
                      <a:pt x="205" y="956"/>
                      <a:pt x="68" y="2214"/>
                      <a:pt x="1" y="2903"/>
                    </a:cubicBezTo>
                    <a:lnTo>
                      <a:pt x="728" y="2553"/>
                    </a:lnTo>
                    <a:lnTo>
                      <a:pt x="1517" y="3267"/>
                    </a:lnTo>
                    <a:cubicBezTo>
                      <a:pt x="1517" y="3267"/>
                      <a:pt x="1592" y="1194"/>
                      <a:pt x="1261" y="650"/>
                    </a:cubicBezTo>
                    <a:cubicBezTo>
                      <a:pt x="932" y="105"/>
                      <a:pt x="201" y="0"/>
                      <a:pt x="201" y="0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/>
                <a:endParaRPr sz="2400"/>
              </a:p>
            </p:txBody>
          </p:sp>
        </p:grpSp>
      </p:grpSp>
      <p:sp>
        <p:nvSpPr>
          <p:cNvPr id="133" name="Google Shape;5155;p37">
            <a:extLst>
              <a:ext uri="{FF2B5EF4-FFF2-40B4-BE49-F238E27FC236}">
                <a16:creationId xmlns:a16="http://schemas.microsoft.com/office/drawing/2014/main" id="{D90847F8-8AAD-4274-93C6-748EA28C807D}"/>
              </a:ext>
            </a:extLst>
          </p:cNvPr>
          <p:cNvSpPr txBox="1">
            <a:spLocks/>
          </p:cNvSpPr>
          <p:nvPr/>
        </p:nvSpPr>
        <p:spPr>
          <a:xfrm>
            <a:off x="3016877" y="7046"/>
            <a:ext cx="917512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s-MX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Staatliches"/>
              <a:buNone/>
              <a:defRPr sz="2600" b="0" i="0" u="none" strike="noStrike" cap="none">
                <a:solidFill>
                  <a:schemeClr val="accent4">
                    <a:lumMod val="75000"/>
                  </a:schemeClr>
                </a:solidFill>
                <a:latin typeface="Noto Sans ExtraBold" panose="020B0502040504020204" pitchFamily="34" charset="0"/>
                <a:ea typeface="Staatliches"/>
                <a:cs typeface="Staatliches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</a:defRPr>
            </a:lvl9pPr>
          </a:lstStyle>
          <a:p>
            <a:r>
              <a:rPr lang="es-ES" dirty="0"/>
              <a:t>CARACTERÍSTICAS DEL PROGRAMA</a:t>
            </a:r>
          </a:p>
        </p:txBody>
      </p:sp>
    </p:spTree>
    <p:extLst>
      <p:ext uri="{BB962C8B-B14F-4D97-AF65-F5344CB8AC3E}">
        <p14:creationId xmlns:p14="http://schemas.microsoft.com/office/powerpoint/2010/main" val="1251636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9">
          <a:extLst>
            <a:ext uri="{FF2B5EF4-FFF2-40B4-BE49-F238E27FC236}">
              <a16:creationId xmlns:a16="http://schemas.microsoft.com/office/drawing/2014/main" id="{8FB44B6E-002A-02E3-F543-F8BF593889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5155;p37">
            <a:extLst>
              <a:ext uri="{FF2B5EF4-FFF2-40B4-BE49-F238E27FC236}">
                <a16:creationId xmlns:a16="http://schemas.microsoft.com/office/drawing/2014/main" id="{5A41AC0B-F592-96C8-4CC3-C8A6DF2C4E63}"/>
              </a:ext>
            </a:extLst>
          </p:cNvPr>
          <p:cNvSpPr txBox="1">
            <a:spLocks/>
          </p:cNvSpPr>
          <p:nvPr/>
        </p:nvSpPr>
        <p:spPr>
          <a:xfrm>
            <a:off x="3009901" y="1966"/>
            <a:ext cx="917646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s-MX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Staatliches"/>
              <a:buNone/>
              <a:defRPr sz="2600" b="0" i="0" u="none" strike="noStrike" cap="none">
                <a:solidFill>
                  <a:schemeClr val="accent4">
                    <a:lumMod val="75000"/>
                  </a:schemeClr>
                </a:solidFill>
                <a:latin typeface="Noto Sans ExtraBold" panose="020B0502040504020204" pitchFamily="34" charset="0"/>
                <a:ea typeface="Staatliches"/>
                <a:cs typeface="Staatliches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</a:defRPr>
            </a:lvl9pPr>
          </a:lstStyle>
          <a:p>
            <a:r>
              <a:rPr lang="es-ES" dirty="0"/>
              <a:t>CARACTERÍSTICAS DEL PROGRAMA</a:t>
            </a:r>
          </a:p>
        </p:txBody>
      </p:sp>
      <p:sp>
        <p:nvSpPr>
          <p:cNvPr id="3" name="Google Shape;5156;p37">
            <a:extLst>
              <a:ext uri="{FF2B5EF4-FFF2-40B4-BE49-F238E27FC236}">
                <a16:creationId xmlns:a16="http://schemas.microsoft.com/office/drawing/2014/main" id="{CFBBE3C5-7982-D77D-3DC1-F23B793BE1FA}"/>
              </a:ext>
            </a:extLst>
          </p:cNvPr>
          <p:cNvSpPr txBox="1">
            <a:spLocks/>
          </p:cNvSpPr>
          <p:nvPr/>
        </p:nvSpPr>
        <p:spPr>
          <a:xfrm>
            <a:off x="6101637" y="1293018"/>
            <a:ext cx="6085601" cy="984702"/>
          </a:xfrm>
          <a:prstGeom prst="rect">
            <a:avLst/>
          </a:prstGeom>
        </p:spPr>
        <p:txBody>
          <a:bodyPr spcFirstLastPara="1" wrap="square" lIns="162533" tIns="162533" rIns="162533" bIns="162533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s-ES" sz="2133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Cursos disponibles las 24 horas, los 7 días de la semana.</a:t>
            </a:r>
          </a:p>
        </p:txBody>
      </p:sp>
      <p:sp>
        <p:nvSpPr>
          <p:cNvPr id="5" name="Google Shape;5157;p37">
            <a:extLst>
              <a:ext uri="{FF2B5EF4-FFF2-40B4-BE49-F238E27FC236}">
                <a16:creationId xmlns:a16="http://schemas.microsoft.com/office/drawing/2014/main" id="{4AC05880-04A7-A3F9-D5D9-415E907A3A7D}"/>
              </a:ext>
            </a:extLst>
          </p:cNvPr>
          <p:cNvSpPr txBox="1">
            <a:spLocks/>
          </p:cNvSpPr>
          <p:nvPr/>
        </p:nvSpPr>
        <p:spPr>
          <a:xfrm>
            <a:off x="6099193" y="843697"/>
            <a:ext cx="2335201" cy="656472"/>
          </a:xfrm>
          <a:prstGeom prst="rect">
            <a:avLst/>
          </a:prstGeom>
        </p:spPr>
        <p:txBody>
          <a:bodyPr spcFirstLastPara="1" wrap="square" lIns="162533" tIns="162533" rIns="162533" bIns="162533" anchor="b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2133" b="1" dirty="0">
                <a:solidFill>
                  <a:srgbClr val="1FA47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FLEXIBILIDAD</a:t>
            </a:r>
          </a:p>
        </p:txBody>
      </p:sp>
      <p:sp>
        <p:nvSpPr>
          <p:cNvPr id="6" name="Google Shape;5158;p37">
            <a:extLst>
              <a:ext uri="{FF2B5EF4-FFF2-40B4-BE49-F238E27FC236}">
                <a16:creationId xmlns:a16="http://schemas.microsoft.com/office/drawing/2014/main" id="{8E4A5130-41BB-A2E1-F393-D6D4A075BFE5}"/>
              </a:ext>
            </a:extLst>
          </p:cNvPr>
          <p:cNvSpPr txBox="1">
            <a:spLocks/>
          </p:cNvSpPr>
          <p:nvPr/>
        </p:nvSpPr>
        <p:spPr>
          <a:xfrm>
            <a:off x="6101634" y="4362592"/>
            <a:ext cx="6085603" cy="984702"/>
          </a:xfrm>
          <a:prstGeom prst="rect">
            <a:avLst/>
          </a:prstGeom>
        </p:spPr>
        <p:txBody>
          <a:bodyPr spcFirstLastPara="1" wrap="square" lIns="162533" tIns="162533" rIns="162533" bIns="162533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s-ES" sz="2133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Nuestros cursos están especialmente diseñados para </a:t>
            </a:r>
            <a:r>
              <a:rPr lang="es-ES" sz="2133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adultos</a:t>
            </a:r>
            <a:r>
              <a:rPr lang="es-ES" sz="2133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</a:t>
            </a:r>
          </a:p>
        </p:txBody>
      </p:sp>
      <p:sp>
        <p:nvSpPr>
          <p:cNvPr id="7" name="Google Shape;5159;p37">
            <a:extLst>
              <a:ext uri="{FF2B5EF4-FFF2-40B4-BE49-F238E27FC236}">
                <a16:creationId xmlns:a16="http://schemas.microsoft.com/office/drawing/2014/main" id="{62DAD0E1-954E-E944-3B51-3691FA65D3F6}"/>
              </a:ext>
            </a:extLst>
          </p:cNvPr>
          <p:cNvSpPr txBox="1">
            <a:spLocks/>
          </p:cNvSpPr>
          <p:nvPr/>
        </p:nvSpPr>
        <p:spPr>
          <a:xfrm>
            <a:off x="6099188" y="3928801"/>
            <a:ext cx="1452480" cy="656472"/>
          </a:xfrm>
          <a:prstGeom prst="rect">
            <a:avLst/>
          </a:prstGeom>
        </p:spPr>
        <p:txBody>
          <a:bodyPr spcFirstLastPara="1" wrap="square" lIns="162533" tIns="162533" rIns="162533" bIns="162533" anchor="b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2133" b="1" dirty="0">
                <a:solidFill>
                  <a:srgbClr val="1FA47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DISEÑO</a:t>
            </a:r>
          </a:p>
        </p:txBody>
      </p:sp>
      <p:sp>
        <p:nvSpPr>
          <p:cNvPr id="8" name="Google Shape;5160;p37">
            <a:extLst>
              <a:ext uri="{FF2B5EF4-FFF2-40B4-BE49-F238E27FC236}">
                <a16:creationId xmlns:a16="http://schemas.microsoft.com/office/drawing/2014/main" id="{F6B11BB9-7AF8-8E4D-639B-5EB1B0D95ABC}"/>
              </a:ext>
            </a:extLst>
          </p:cNvPr>
          <p:cNvSpPr txBox="1">
            <a:spLocks/>
          </p:cNvSpPr>
          <p:nvPr/>
        </p:nvSpPr>
        <p:spPr>
          <a:xfrm>
            <a:off x="6100764" y="2646504"/>
            <a:ext cx="6085601" cy="1312934"/>
          </a:xfrm>
          <a:prstGeom prst="rect">
            <a:avLst/>
          </a:prstGeom>
        </p:spPr>
        <p:txBody>
          <a:bodyPr spcFirstLastPara="1" wrap="square" lIns="162533" tIns="162533" rIns="162533" bIns="162533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s-ES" sz="2133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Las personas trabajadoras pueden mejorar su desempeño laboral, con una mínima inversión de tiempo.</a:t>
            </a:r>
          </a:p>
        </p:txBody>
      </p:sp>
      <p:sp>
        <p:nvSpPr>
          <p:cNvPr id="10" name="Google Shape;5161;p37">
            <a:extLst>
              <a:ext uri="{FF2B5EF4-FFF2-40B4-BE49-F238E27FC236}">
                <a16:creationId xmlns:a16="http://schemas.microsoft.com/office/drawing/2014/main" id="{F620171F-12AB-8A08-F17B-3F6C20D7198C}"/>
              </a:ext>
            </a:extLst>
          </p:cNvPr>
          <p:cNvSpPr txBox="1">
            <a:spLocks/>
          </p:cNvSpPr>
          <p:nvPr/>
        </p:nvSpPr>
        <p:spPr>
          <a:xfrm>
            <a:off x="6099189" y="2135386"/>
            <a:ext cx="3128153" cy="656472"/>
          </a:xfrm>
          <a:prstGeom prst="rect">
            <a:avLst/>
          </a:prstGeom>
        </p:spPr>
        <p:txBody>
          <a:bodyPr spcFirstLastPara="1" wrap="square" lIns="162533" tIns="162533" rIns="162533" bIns="162533" anchor="b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2133" b="1" dirty="0">
                <a:solidFill>
                  <a:srgbClr val="1FA47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IMPACTO LABORAL</a:t>
            </a:r>
          </a:p>
        </p:txBody>
      </p:sp>
      <p:sp>
        <p:nvSpPr>
          <p:cNvPr id="11" name="Google Shape;5158;p37">
            <a:extLst>
              <a:ext uri="{FF2B5EF4-FFF2-40B4-BE49-F238E27FC236}">
                <a16:creationId xmlns:a16="http://schemas.microsoft.com/office/drawing/2014/main" id="{766A6BC6-30B2-DF4C-558E-09786237F6A5}"/>
              </a:ext>
            </a:extLst>
          </p:cNvPr>
          <p:cNvSpPr txBox="1">
            <a:spLocks/>
          </p:cNvSpPr>
          <p:nvPr/>
        </p:nvSpPr>
        <p:spPr>
          <a:xfrm>
            <a:off x="6101635" y="5884179"/>
            <a:ext cx="6113476" cy="98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533" tIns="162533" rIns="162533" bIns="162533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1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osis ExtraLight"/>
              <a:buNone/>
              <a:defRPr sz="1200" b="0" i="0" u="none" strike="noStrike" cap="non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marL="0" indent="0" algn="just" defTabSz="1625519">
              <a:buClr>
                <a:srgbClr val="37474F"/>
              </a:buClr>
            </a:pPr>
            <a:r>
              <a:rPr lang="es-ES" sz="2133" kern="0" dirty="0">
                <a:solidFill>
                  <a:srgbClr val="3747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Nuestro modelo pedagógico está basado en </a:t>
            </a:r>
            <a:r>
              <a:rPr lang="es-ES" sz="2133" b="1" kern="0" dirty="0">
                <a:solidFill>
                  <a:srgbClr val="3747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competencias</a:t>
            </a:r>
            <a:r>
              <a:rPr lang="es-ES" sz="2133" kern="0" dirty="0">
                <a:solidFill>
                  <a:srgbClr val="3747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</a:t>
            </a:r>
          </a:p>
        </p:txBody>
      </p:sp>
      <p:sp>
        <p:nvSpPr>
          <p:cNvPr id="12" name="Google Shape;5159;p37">
            <a:extLst>
              <a:ext uri="{FF2B5EF4-FFF2-40B4-BE49-F238E27FC236}">
                <a16:creationId xmlns:a16="http://schemas.microsoft.com/office/drawing/2014/main" id="{7849B56F-09CF-97B7-543B-5106A3E62BDB}"/>
              </a:ext>
            </a:extLst>
          </p:cNvPr>
          <p:cNvSpPr txBox="1">
            <a:spLocks/>
          </p:cNvSpPr>
          <p:nvPr/>
        </p:nvSpPr>
        <p:spPr>
          <a:xfrm>
            <a:off x="6101636" y="5334075"/>
            <a:ext cx="3685999" cy="656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533" tIns="162533" rIns="162533" bIns="162533" anchor="b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400" b="0" i="0" u="none" strike="noStrike" cap="none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 b="0" i="0" u="none" strike="noStrike" cap="none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 b="0" i="0" u="none" strike="noStrike" cap="none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 b="0" i="0" u="none" strike="noStrike" cap="none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 b="0" i="0" u="none" strike="noStrike" cap="none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 b="0" i="0" u="none" strike="noStrike" cap="none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 b="0" i="0" u="none" strike="noStrike" cap="none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 b="0" i="0" u="none" strike="noStrike" cap="none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 b="0" i="0" u="none" strike="noStrike" cap="none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pPr marL="0" indent="0" defTabSz="1625519">
              <a:buClr>
                <a:srgbClr val="37474F"/>
              </a:buClr>
            </a:pPr>
            <a:r>
              <a:rPr lang="es-ES" sz="2133" b="1" kern="0" dirty="0">
                <a:solidFill>
                  <a:srgbClr val="1FA47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MODELO PEDAGÓGICO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5068D990-B370-0E52-0C00-886C994CB0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664" y="4111861"/>
            <a:ext cx="700603" cy="70397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D15CBAC-4F8C-A3A9-1315-BFC44B720C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793" y="2316479"/>
            <a:ext cx="773416" cy="77714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5D073662-C595-2A63-0036-41CBA50083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147" y="5329351"/>
            <a:ext cx="787671" cy="791461"/>
          </a:xfrm>
          <a:prstGeom prst="rect">
            <a:avLst/>
          </a:prstGeom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BC5ABE66-BDDF-736F-0012-0DBE0BEC3C6D}"/>
              </a:ext>
            </a:extLst>
          </p:cNvPr>
          <p:cNvGrpSpPr/>
          <p:nvPr/>
        </p:nvGrpSpPr>
        <p:grpSpPr>
          <a:xfrm>
            <a:off x="676104" y="1522707"/>
            <a:ext cx="4361552" cy="4109572"/>
            <a:chOff x="753383" y="1363519"/>
            <a:chExt cx="3370934" cy="3176185"/>
          </a:xfrm>
        </p:grpSpPr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A058410C-7B26-5C1D-AA25-AADEACAD31DC}"/>
                </a:ext>
              </a:extLst>
            </p:cNvPr>
            <p:cNvGrpSpPr/>
            <p:nvPr/>
          </p:nvGrpSpPr>
          <p:grpSpPr>
            <a:xfrm>
              <a:off x="753383" y="1486241"/>
              <a:ext cx="3370934" cy="3053463"/>
              <a:chOff x="682782" y="985480"/>
              <a:chExt cx="3930261" cy="3560113"/>
            </a:xfrm>
          </p:grpSpPr>
          <p:sp>
            <p:nvSpPr>
              <p:cNvPr id="19" name="Google Shape;5086;p37">
                <a:extLst>
                  <a:ext uri="{FF2B5EF4-FFF2-40B4-BE49-F238E27FC236}">
                    <a16:creationId xmlns:a16="http://schemas.microsoft.com/office/drawing/2014/main" id="{B482A569-4F27-2979-DABE-BEA8BE3123DB}"/>
                  </a:ext>
                </a:extLst>
              </p:cNvPr>
              <p:cNvSpPr/>
              <p:nvPr/>
            </p:nvSpPr>
            <p:spPr>
              <a:xfrm>
                <a:off x="3225862" y="985480"/>
                <a:ext cx="1387181" cy="1555662"/>
              </a:xfrm>
              <a:custGeom>
                <a:avLst/>
                <a:gdLst/>
                <a:ahLst/>
                <a:cxnLst/>
                <a:rect l="l" t="t" r="r" b="b"/>
                <a:pathLst>
                  <a:path w="44041" h="49390" extrusionOk="0">
                    <a:moveTo>
                      <a:pt x="34169" y="0"/>
                    </a:moveTo>
                    <a:cubicBezTo>
                      <a:pt x="32539" y="0"/>
                      <a:pt x="30698" y="532"/>
                      <a:pt x="28752" y="1654"/>
                    </a:cubicBezTo>
                    <a:cubicBezTo>
                      <a:pt x="22049" y="5519"/>
                      <a:pt x="16619" y="14932"/>
                      <a:pt x="16619" y="22674"/>
                    </a:cubicBezTo>
                    <a:cubicBezTo>
                      <a:pt x="16619" y="30418"/>
                      <a:pt x="11181" y="39834"/>
                      <a:pt x="4482" y="43703"/>
                    </a:cubicBezTo>
                    <a:cubicBezTo>
                      <a:pt x="2896" y="44616"/>
                      <a:pt x="1386" y="45141"/>
                      <a:pt x="0" y="45302"/>
                    </a:cubicBezTo>
                    <a:cubicBezTo>
                      <a:pt x="586" y="46720"/>
                      <a:pt x="1469" y="47796"/>
                      <a:pt x="2582" y="48485"/>
                    </a:cubicBezTo>
                    <a:lnTo>
                      <a:pt x="2699" y="48558"/>
                    </a:lnTo>
                    <a:cubicBezTo>
                      <a:pt x="3628" y="49105"/>
                      <a:pt x="4709" y="49390"/>
                      <a:pt x="5902" y="49390"/>
                    </a:cubicBezTo>
                    <a:cubicBezTo>
                      <a:pt x="7534" y="49390"/>
                      <a:pt x="9375" y="48857"/>
                      <a:pt x="11323" y="47734"/>
                    </a:cubicBezTo>
                    <a:cubicBezTo>
                      <a:pt x="18023" y="43865"/>
                      <a:pt x="23456" y="34448"/>
                      <a:pt x="23456" y="26704"/>
                    </a:cubicBezTo>
                    <a:cubicBezTo>
                      <a:pt x="23456" y="18963"/>
                      <a:pt x="28890" y="9550"/>
                      <a:pt x="35593" y="5684"/>
                    </a:cubicBezTo>
                    <a:cubicBezTo>
                      <a:pt x="37180" y="4771"/>
                      <a:pt x="38690" y="4247"/>
                      <a:pt x="40076" y="4085"/>
                    </a:cubicBezTo>
                    <a:cubicBezTo>
                      <a:pt x="40392" y="4048"/>
                      <a:pt x="40701" y="4030"/>
                      <a:pt x="41004" y="4030"/>
                    </a:cubicBezTo>
                    <a:cubicBezTo>
                      <a:pt x="42126" y="4030"/>
                      <a:pt x="43150" y="4280"/>
                      <a:pt x="44041" y="4761"/>
                    </a:cubicBezTo>
                    <a:lnTo>
                      <a:pt x="37507" y="910"/>
                    </a:lnTo>
                    <a:lnTo>
                      <a:pt x="37390" y="843"/>
                    </a:lnTo>
                    <a:cubicBezTo>
                      <a:pt x="36458" y="289"/>
                      <a:pt x="35371" y="0"/>
                      <a:pt x="34169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625519">
                  <a:buClr>
                    <a:srgbClr val="000000"/>
                  </a:buClr>
                </a:pPr>
                <a:endParaRPr sz="248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5087;p37">
                <a:extLst>
                  <a:ext uri="{FF2B5EF4-FFF2-40B4-BE49-F238E27FC236}">
                    <a16:creationId xmlns:a16="http://schemas.microsoft.com/office/drawing/2014/main" id="{EE739FF0-C89C-FEF6-1603-3E7830E22796}"/>
                  </a:ext>
                </a:extLst>
              </p:cNvPr>
              <p:cNvSpPr/>
              <p:nvPr/>
            </p:nvSpPr>
            <p:spPr>
              <a:xfrm>
                <a:off x="3078479" y="1491903"/>
                <a:ext cx="841267" cy="1006786"/>
              </a:xfrm>
              <a:custGeom>
                <a:avLst/>
                <a:gdLst/>
                <a:ahLst/>
                <a:cxnLst/>
                <a:rect l="l" t="t" r="r" b="b"/>
                <a:pathLst>
                  <a:path w="26709" h="31964" extrusionOk="0">
                    <a:moveTo>
                      <a:pt x="15482" y="9857"/>
                    </a:moveTo>
                    <a:cubicBezTo>
                      <a:pt x="15737" y="10423"/>
                      <a:pt x="15858" y="11095"/>
                      <a:pt x="15850" y="11827"/>
                    </a:cubicBezTo>
                    <a:cubicBezTo>
                      <a:pt x="16054" y="11709"/>
                      <a:pt x="16261" y="11603"/>
                      <a:pt x="16461" y="11517"/>
                    </a:cubicBezTo>
                    <a:cubicBezTo>
                      <a:pt x="16482" y="11724"/>
                      <a:pt x="16488" y="11944"/>
                      <a:pt x="16488" y="12175"/>
                    </a:cubicBezTo>
                    <a:cubicBezTo>
                      <a:pt x="16488" y="15274"/>
                      <a:pt x="14316" y="19036"/>
                      <a:pt x="11634" y="20585"/>
                    </a:cubicBezTo>
                    <a:cubicBezTo>
                      <a:pt x="11441" y="20698"/>
                      <a:pt x="11244" y="20798"/>
                      <a:pt x="11062" y="20884"/>
                    </a:cubicBezTo>
                    <a:cubicBezTo>
                      <a:pt x="11034" y="20657"/>
                      <a:pt x="11020" y="20422"/>
                      <a:pt x="11024" y="20181"/>
                    </a:cubicBezTo>
                    <a:lnTo>
                      <a:pt x="11024" y="20181"/>
                    </a:lnTo>
                    <a:cubicBezTo>
                      <a:pt x="10255" y="20630"/>
                      <a:pt x="9501" y="20857"/>
                      <a:pt x="8824" y="20857"/>
                    </a:cubicBezTo>
                    <a:cubicBezTo>
                      <a:pt x="7815" y="20857"/>
                      <a:pt x="6977" y="20353"/>
                      <a:pt x="6510" y="19326"/>
                    </a:cubicBezTo>
                    <a:lnTo>
                      <a:pt x="15482" y="9857"/>
                    </a:lnTo>
                    <a:close/>
                    <a:moveTo>
                      <a:pt x="16551" y="1"/>
                    </a:moveTo>
                    <a:cubicBezTo>
                      <a:pt x="16535" y="1"/>
                      <a:pt x="16519" y="2"/>
                      <a:pt x="16503" y="3"/>
                    </a:cubicBezTo>
                    <a:lnTo>
                      <a:pt x="14089" y="242"/>
                    </a:lnTo>
                    <a:cubicBezTo>
                      <a:pt x="13861" y="266"/>
                      <a:pt x="13627" y="431"/>
                      <a:pt x="13558" y="610"/>
                    </a:cubicBezTo>
                    <a:lnTo>
                      <a:pt x="12251" y="4124"/>
                    </a:lnTo>
                    <a:cubicBezTo>
                      <a:pt x="12179" y="4306"/>
                      <a:pt x="11945" y="4527"/>
                      <a:pt x="11720" y="4634"/>
                    </a:cubicBezTo>
                    <a:cubicBezTo>
                      <a:pt x="11465" y="4755"/>
                      <a:pt x="11210" y="4889"/>
                      <a:pt x="10952" y="5037"/>
                    </a:cubicBezTo>
                    <a:lnTo>
                      <a:pt x="8417" y="3572"/>
                    </a:lnTo>
                    <a:cubicBezTo>
                      <a:pt x="8385" y="3551"/>
                      <a:pt x="8348" y="3540"/>
                      <a:pt x="8307" y="3540"/>
                    </a:cubicBezTo>
                    <a:cubicBezTo>
                      <a:pt x="8218" y="3540"/>
                      <a:pt x="8114" y="3591"/>
                      <a:pt x="8024" y="3686"/>
                    </a:cubicBezTo>
                    <a:lnTo>
                      <a:pt x="5372" y="6489"/>
                    </a:lnTo>
                    <a:cubicBezTo>
                      <a:pt x="5210" y="6655"/>
                      <a:pt x="5121" y="6916"/>
                      <a:pt x="5166" y="7072"/>
                    </a:cubicBezTo>
                    <a:lnTo>
                      <a:pt x="5904" y="9572"/>
                    </a:lnTo>
                    <a:cubicBezTo>
                      <a:pt x="5948" y="9727"/>
                      <a:pt x="5886" y="9996"/>
                      <a:pt x="5769" y="10172"/>
                    </a:cubicBezTo>
                    <a:cubicBezTo>
                      <a:pt x="5317" y="10858"/>
                      <a:pt x="4906" y="11571"/>
                      <a:pt x="4548" y="12292"/>
                    </a:cubicBezTo>
                    <a:cubicBezTo>
                      <a:pt x="4459" y="12475"/>
                      <a:pt x="4203" y="12664"/>
                      <a:pt x="3972" y="12720"/>
                    </a:cubicBezTo>
                    <a:lnTo>
                      <a:pt x="1700" y="13268"/>
                    </a:lnTo>
                    <a:cubicBezTo>
                      <a:pt x="1472" y="13323"/>
                      <a:pt x="1241" y="13516"/>
                      <a:pt x="1187" y="13696"/>
                    </a:cubicBezTo>
                    <a:lnTo>
                      <a:pt x="45" y="17543"/>
                    </a:lnTo>
                    <a:cubicBezTo>
                      <a:pt x="11" y="17654"/>
                      <a:pt x="49" y="17760"/>
                      <a:pt x="132" y="17822"/>
                    </a:cubicBezTo>
                    <a:cubicBezTo>
                      <a:pt x="183" y="17860"/>
                      <a:pt x="2704" y="19312"/>
                      <a:pt x="2704" y="19312"/>
                    </a:cubicBezTo>
                    <a:cubicBezTo>
                      <a:pt x="2700" y="19664"/>
                      <a:pt x="2714" y="20009"/>
                      <a:pt x="2745" y="20343"/>
                    </a:cubicBezTo>
                    <a:cubicBezTo>
                      <a:pt x="2762" y="20509"/>
                      <a:pt x="2666" y="20781"/>
                      <a:pt x="2521" y="20957"/>
                    </a:cubicBezTo>
                    <a:lnTo>
                      <a:pt x="207" y="23757"/>
                    </a:lnTo>
                    <a:cubicBezTo>
                      <a:pt x="66" y="23933"/>
                      <a:pt x="0" y="24188"/>
                      <a:pt x="66" y="24333"/>
                    </a:cubicBezTo>
                    <a:lnTo>
                      <a:pt x="1166" y="26764"/>
                    </a:lnTo>
                    <a:cubicBezTo>
                      <a:pt x="1183" y="26798"/>
                      <a:pt x="1207" y="26826"/>
                      <a:pt x="1235" y="26842"/>
                    </a:cubicBezTo>
                    <a:cubicBezTo>
                      <a:pt x="1324" y="26895"/>
                      <a:pt x="5941" y="29567"/>
                      <a:pt x="6114" y="29667"/>
                    </a:cubicBezTo>
                    <a:lnTo>
                      <a:pt x="6117" y="29667"/>
                    </a:lnTo>
                    <a:lnTo>
                      <a:pt x="6117" y="29670"/>
                    </a:lnTo>
                    <a:lnTo>
                      <a:pt x="6124" y="29670"/>
                    </a:lnTo>
                    <a:cubicBezTo>
                      <a:pt x="6127" y="29667"/>
                      <a:pt x="6135" y="29656"/>
                      <a:pt x="6138" y="29649"/>
                    </a:cubicBezTo>
                    <a:cubicBezTo>
                      <a:pt x="6162" y="29663"/>
                      <a:pt x="6186" y="29673"/>
                      <a:pt x="6210" y="29691"/>
                    </a:cubicBezTo>
                    <a:lnTo>
                      <a:pt x="6214" y="29691"/>
                    </a:lnTo>
                    <a:cubicBezTo>
                      <a:pt x="7593" y="30491"/>
                      <a:pt x="9983" y="31874"/>
                      <a:pt x="10134" y="31960"/>
                    </a:cubicBezTo>
                    <a:cubicBezTo>
                      <a:pt x="10137" y="31963"/>
                      <a:pt x="10137" y="31963"/>
                      <a:pt x="10141" y="31963"/>
                    </a:cubicBezTo>
                    <a:cubicBezTo>
                      <a:pt x="10210" y="31785"/>
                      <a:pt x="12167" y="23666"/>
                      <a:pt x="12283" y="23666"/>
                    </a:cubicBezTo>
                    <a:cubicBezTo>
                      <a:pt x="12284" y="23666"/>
                      <a:pt x="12285" y="23666"/>
                      <a:pt x="12286" y="23667"/>
                    </a:cubicBezTo>
                    <a:lnTo>
                      <a:pt x="13523" y="25556"/>
                    </a:lnTo>
                    <a:cubicBezTo>
                      <a:pt x="13538" y="25574"/>
                      <a:pt x="13547" y="25588"/>
                      <a:pt x="13562" y="25598"/>
                    </a:cubicBezTo>
                    <a:lnTo>
                      <a:pt x="15920" y="26971"/>
                    </a:lnTo>
                    <a:lnTo>
                      <a:pt x="18468" y="28443"/>
                    </a:lnTo>
                    <a:lnTo>
                      <a:pt x="18465" y="28440"/>
                    </a:lnTo>
                    <a:lnTo>
                      <a:pt x="16623" y="22692"/>
                    </a:lnTo>
                    <a:lnTo>
                      <a:pt x="16623" y="22692"/>
                    </a:lnTo>
                    <a:cubicBezTo>
                      <a:pt x="16686" y="22713"/>
                      <a:pt x="16752" y="22724"/>
                      <a:pt x="16820" y="22724"/>
                    </a:cubicBezTo>
                    <a:cubicBezTo>
                      <a:pt x="18529" y="22724"/>
                      <a:pt x="21913" y="16234"/>
                      <a:pt x="20806" y="15485"/>
                    </a:cubicBezTo>
                    <a:lnTo>
                      <a:pt x="26708" y="14161"/>
                    </a:lnTo>
                    <a:cubicBezTo>
                      <a:pt x="26705" y="14161"/>
                      <a:pt x="26702" y="14157"/>
                      <a:pt x="26695" y="14154"/>
                    </a:cubicBezTo>
                    <a:cubicBezTo>
                      <a:pt x="26554" y="14075"/>
                      <a:pt x="25346" y="13374"/>
                      <a:pt x="24171" y="12696"/>
                    </a:cubicBezTo>
                    <a:cubicBezTo>
                      <a:pt x="23013" y="12023"/>
                      <a:pt x="21878" y="11368"/>
                      <a:pt x="21829" y="11340"/>
                    </a:cubicBezTo>
                    <a:cubicBezTo>
                      <a:pt x="21785" y="11310"/>
                      <a:pt x="21730" y="11296"/>
                      <a:pt x="21664" y="11292"/>
                    </a:cubicBezTo>
                    <a:lnTo>
                      <a:pt x="19592" y="11175"/>
                    </a:lnTo>
                    <a:cubicBezTo>
                      <a:pt x="19381" y="11161"/>
                      <a:pt x="19227" y="11013"/>
                      <a:pt x="19243" y="10837"/>
                    </a:cubicBezTo>
                    <a:cubicBezTo>
                      <a:pt x="19302" y="10144"/>
                      <a:pt x="19305" y="9472"/>
                      <a:pt x="19247" y="8840"/>
                    </a:cubicBezTo>
                    <a:cubicBezTo>
                      <a:pt x="19230" y="8672"/>
                      <a:pt x="19330" y="8399"/>
                      <a:pt x="19471" y="8227"/>
                    </a:cubicBezTo>
                    <a:lnTo>
                      <a:pt x="22788" y="7958"/>
                    </a:lnTo>
                    <a:cubicBezTo>
                      <a:pt x="22930" y="7785"/>
                      <a:pt x="25643" y="5169"/>
                      <a:pt x="25643" y="5169"/>
                    </a:cubicBezTo>
                    <a:cubicBezTo>
                      <a:pt x="25636" y="5165"/>
                      <a:pt x="25633" y="5165"/>
                      <a:pt x="25626" y="5161"/>
                    </a:cubicBezTo>
                    <a:cubicBezTo>
                      <a:pt x="25343" y="4996"/>
                      <a:pt x="20785" y="2355"/>
                      <a:pt x="20758" y="2338"/>
                    </a:cubicBezTo>
                    <a:cubicBezTo>
                      <a:pt x="20730" y="2324"/>
                      <a:pt x="20696" y="2320"/>
                      <a:pt x="20664" y="2320"/>
                    </a:cubicBezTo>
                    <a:cubicBezTo>
                      <a:pt x="19261" y="1510"/>
                      <a:pt x="16799" y="83"/>
                      <a:pt x="16744" y="48"/>
                    </a:cubicBezTo>
                    <a:cubicBezTo>
                      <a:pt x="16693" y="20"/>
                      <a:pt x="16627" y="1"/>
                      <a:pt x="1655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625519">
                  <a:buClr>
                    <a:srgbClr val="000000"/>
                  </a:buClr>
                </a:pPr>
                <a:endParaRPr sz="248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5090;p37">
                <a:extLst>
                  <a:ext uri="{FF2B5EF4-FFF2-40B4-BE49-F238E27FC236}">
                    <a16:creationId xmlns:a16="http://schemas.microsoft.com/office/drawing/2014/main" id="{ADE628D1-F767-3675-3B77-04ED7E05794E}"/>
                  </a:ext>
                </a:extLst>
              </p:cNvPr>
              <p:cNvSpPr/>
              <p:nvPr/>
            </p:nvSpPr>
            <p:spPr>
              <a:xfrm>
                <a:off x="3243532" y="1602940"/>
                <a:ext cx="255476" cy="191599"/>
              </a:xfrm>
              <a:custGeom>
                <a:avLst/>
                <a:gdLst/>
                <a:ahLst/>
                <a:cxnLst/>
                <a:rect l="l" t="t" r="r" b="b"/>
                <a:pathLst>
                  <a:path w="8111" h="6083" extrusionOk="0">
                    <a:moveTo>
                      <a:pt x="3123" y="1"/>
                    </a:moveTo>
                    <a:cubicBezTo>
                      <a:pt x="3035" y="1"/>
                      <a:pt x="2932" y="50"/>
                      <a:pt x="2842" y="145"/>
                    </a:cubicBezTo>
                    <a:lnTo>
                      <a:pt x="187" y="2948"/>
                    </a:lnTo>
                    <a:cubicBezTo>
                      <a:pt x="101" y="3041"/>
                      <a:pt x="35" y="3162"/>
                      <a:pt x="1" y="3279"/>
                    </a:cubicBezTo>
                    <a:lnTo>
                      <a:pt x="4887" y="6082"/>
                    </a:lnTo>
                    <a:lnTo>
                      <a:pt x="8111" y="2852"/>
                    </a:lnTo>
                    <a:lnTo>
                      <a:pt x="3232" y="31"/>
                    </a:lnTo>
                    <a:cubicBezTo>
                      <a:pt x="3200" y="11"/>
                      <a:pt x="3163" y="1"/>
                      <a:pt x="3123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625519">
                  <a:buClr>
                    <a:srgbClr val="000000"/>
                  </a:buClr>
                </a:pPr>
                <a:endParaRPr sz="248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5091;p37">
                <a:extLst>
                  <a:ext uri="{FF2B5EF4-FFF2-40B4-BE49-F238E27FC236}">
                    <a16:creationId xmlns:a16="http://schemas.microsoft.com/office/drawing/2014/main" id="{22E7A34A-6070-8F1F-A61F-25871974DC45}"/>
                  </a:ext>
                </a:extLst>
              </p:cNvPr>
              <p:cNvSpPr/>
              <p:nvPr/>
            </p:nvSpPr>
            <p:spPr>
              <a:xfrm>
                <a:off x="3511354" y="1491408"/>
                <a:ext cx="251224" cy="129234"/>
              </a:xfrm>
              <a:custGeom>
                <a:avLst/>
                <a:gdLst/>
                <a:ahLst/>
                <a:cxnLst/>
                <a:rect l="l" t="t" r="r" b="b"/>
                <a:pathLst>
                  <a:path w="7976" h="4103" extrusionOk="0">
                    <a:moveTo>
                      <a:pt x="2873" y="0"/>
                    </a:moveTo>
                    <a:cubicBezTo>
                      <a:pt x="2856" y="0"/>
                      <a:pt x="2839" y="1"/>
                      <a:pt x="2821" y="3"/>
                    </a:cubicBezTo>
                    <a:lnTo>
                      <a:pt x="404" y="242"/>
                    </a:lnTo>
                    <a:cubicBezTo>
                      <a:pt x="256" y="258"/>
                      <a:pt x="104" y="334"/>
                      <a:pt x="1" y="434"/>
                    </a:cubicBezTo>
                    <a:lnTo>
                      <a:pt x="6352" y="4103"/>
                    </a:lnTo>
                    <a:lnTo>
                      <a:pt x="7975" y="3165"/>
                    </a:lnTo>
                    <a:lnTo>
                      <a:pt x="7927" y="2869"/>
                    </a:lnTo>
                    <a:cubicBezTo>
                      <a:pt x="7927" y="2869"/>
                      <a:pt x="3138" y="100"/>
                      <a:pt x="3059" y="48"/>
                    </a:cubicBezTo>
                    <a:cubicBezTo>
                      <a:pt x="3009" y="17"/>
                      <a:pt x="2945" y="0"/>
                      <a:pt x="2873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625519">
                  <a:buClr>
                    <a:srgbClr val="000000"/>
                  </a:buClr>
                </a:pPr>
                <a:endParaRPr sz="248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5092;p37">
                <a:extLst>
                  <a:ext uri="{FF2B5EF4-FFF2-40B4-BE49-F238E27FC236}">
                    <a16:creationId xmlns:a16="http://schemas.microsoft.com/office/drawing/2014/main" id="{F835583E-1099-7A1A-A1FB-41EF09DBD968}"/>
                  </a:ext>
                </a:extLst>
              </p:cNvPr>
              <p:cNvSpPr/>
              <p:nvPr/>
            </p:nvSpPr>
            <p:spPr>
              <a:xfrm>
                <a:off x="3233768" y="1580388"/>
                <a:ext cx="693008" cy="919192"/>
              </a:xfrm>
              <a:custGeom>
                <a:avLst/>
                <a:gdLst/>
                <a:ahLst/>
                <a:cxnLst/>
                <a:rect l="l" t="t" r="r" b="b"/>
                <a:pathLst>
                  <a:path w="22002" h="29183" extrusionOk="0">
                    <a:moveTo>
                      <a:pt x="13170" y="8326"/>
                    </a:moveTo>
                    <a:cubicBezTo>
                      <a:pt x="13215" y="8326"/>
                      <a:pt x="13259" y="8327"/>
                      <a:pt x="13303" y="8329"/>
                    </a:cubicBezTo>
                    <a:lnTo>
                      <a:pt x="13324" y="8329"/>
                    </a:lnTo>
                    <a:cubicBezTo>
                      <a:pt x="13351" y="8329"/>
                      <a:pt x="13378" y="8332"/>
                      <a:pt x="13406" y="8336"/>
                    </a:cubicBezTo>
                    <a:cubicBezTo>
                      <a:pt x="13440" y="8336"/>
                      <a:pt x="13468" y="8340"/>
                      <a:pt x="13496" y="8347"/>
                    </a:cubicBezTo>
                    <a:cubicBezTo>
                      <a:pt x="13527" y="8347"/>
                      <a:pt x="13558" y="8350"/>
                      <a:pt x="13589" y="8356"/>
                    </a:cubicBezTo>
                    <a:cubicBezTo>
                      <a:pt x="14413" y="8477"/>
                      <a:pt x="15089" y="8974"/>
                      <a:pt x="15488" y="9857"/>
                    </a:cubicBezTo>
                    <a:cubicBezTo>
                      <a:pt x="16516" y="12126"/>
                      <a:pt x="15340" y="16084"/>
                      <a:pt x="12861" y="18697"/>
                    </a:cubicBezTo>
                    <a:cubicBezTo>
                      <a:pt x="11827" y="19790"/>
                      <a:pt x="10724" y="20476"/>
                      <a:pt x="9721" y="20735"/>
                    </a:cubicBezTo>
                    <a:cubicBezTo>
                      <a:pt x="9675" y="20749"/>
                      <a:pt x="9630" y="20759"/>
                      <a:pt x="9586" y="20769"/>
                    </a:cubicBezTo>
                    <a:cubicBezTo>
                      <a:pt x="9551" y="20780"/>
                      <a:pt x="9520" y="20783"/>
                      <a:pt x="9489" y="20790"/>
                    </a:cubicBezTo>
                    <a:cubicBezTo>
                      <a:pt x="9420" y="20804"/>
                      <a:pt x="9348" y="20818"/>
                      <a:pt x="9275" y="20825"/>
                    </a:cubicBezTo>
                    <a:cubicBezTo>
                      <a:pt x="9189" y="20839"/>
                      <a:pt x="9107" y="20845"/>
                      <a:pt x="9027" y="20849"/>
                    </a:cubicBezTo>
                    <a:cubicBezTo>
                      <a:pt x="8976" y="20852"/>
                      <a:pt x="8924" y="20856"/>
                      <a:pt x="8872" y="20856"/>
                    </a:cubicBezTo>
                    <a:lnTo>
                      <a:pt x="8800" y="20856"/>
                    </a:lnTo>
                    <a:cubicBezTo>
                      <a:pt x="7807" y="20845"/>
                      <a:pt x="6979" y="20342"/>
                      <a:pt x="6521" y="19325"/>
                    </a:cubicBezTo>
                    <a:cubicBezTo>
                      <a:pt x="6348" y="18945"/>
                      <a:pt x="6241" y="18518"/>
                      <a:pt x="6190" y="18059"/>
                    </a:cubicBezTo>
                    <a:cubicBezTo>
                      <a:pt x="6162" y="17832"/>
                      <a:pt x="6148" y="17597"/>
                      <a:pt x="6152" y="17356"/>
                    </a:cubicBezTo>
                    <a:cubicBezTo>
                      <a:pt x="6166" y="15163"/>
                      <a:pt x="7293" y="12449"/>
                      <a:pt x="9148" y="10487"/>
                    </a:cubicBezTo>
                    <a:cubicBezTo>
                      <a:pt x="9748" y="9853"/>
                      <a:pt x="10369" y="9357"/>
                      <a:pt x="10978" y="9002"/>
                    </a:cubicBezTo>
                    <a:cubicBezTo>
                      <a:pt x="11182" y="8884"/>
                      <a:pt x="11389" y="8778"/>
                      <a:pt x="11589" y="8692"/>
                    </a:cubicBezTo>
                    <a:cubicBezTo>
                      <a:pt x="12142" y="8448"/>
                      <a:pt x="12676" y="8326"/>
                      <a:pt x="13170" y="8326"/>
                    </a:cubicBezTo>
                    <a:close/>
                    <a:moveTo>
                      <a:pt x="16559" y="1"/>
                    </a:moveTo>
                    <a:cubicBezTo>
                      <a:pt x="16544" y="1"/>
                      <a:pt x="16528" y="1"/>
                      <a:pt x="16513" y="3"/>
                    </a:cubicBezTo>
                    <a:lnTo>
                      <a:pt x="14096" y="243"/>
                    </a:lnTo>
                    <a:cubicBezTo>
                      <a:pt x="13871" y="267"/>
                      <a:pt x="13634" y="430"/>
                      <a:pt x="13569" y="613"/>
                    </a:cubicBezTo>
                    <a:lnTo>
                      <a:pt x="12258" y="4126"/>
                    </a:lnTo>
                    <a:cubicBezTo>
                      <a:pt x="12192" y="4309"/>
                      <a:pt x="11951" y="4529"/>
                      <a:pt x="11731" y="4637"/>
                    </a:cubicBezTo>
                    <a:cubicBezTo>
                      <a:pt x="11234" y="4871"/>
                      <a:pt x="10738" y="5161"/>
                      <a:pt x="10234" y="5502"/>
                    </a:cubicBezTo>
                    <a:cubicBezTo>
                      <a:pt x="10128" y="5574"/>
                      <a:pt x="10015" y="5611"/>
                      <a:pt x="9919" y="5611"/>
                    </a:cubicBezTo>
                    <a:cubicBezTo>
                      <a:pt x="9831" y="5611"/>
                      <a:pt x="9758" y="5580"/>
                      <a:pt x="9716" y="5516"/>
                    </a:cubicBezTo>
                    <a:lnTo>
                      <a:pt x="8479" y="3626"/>
                    </a:lnTo>
                    <a:cubicBezTo>
                      <a:pt x="8441" y="3569"/>
                      <a:pt x="8384" y="3542"/>
                      <a:pt x="8318" y="3542"/>
                    </a:cubicBezTo>
                    <a:cubicBezTo>
                      <a:pt x="8229" y="3542"/>
                      <a:pt x="8124" y="3592"/>
                      <a:pt x="8031" y="3685"/>
                    </a:cubicBezTo>
                    <a:lnTo>
                      <a:pt x="5379" y="6491"/>
                    </a:lnTo>
                    <a:cubicBezTo>
                      <a:pt x="5221" y="6657"/>
                      <a:pt x="5128" y="6919"/>
                      <a:pt x="5173" y="7071"/>
                    </a:cubicBezTo>
                    <a:lnTo>
                      <a:pt x="5914" y="9574"/>
                    </a:lnTo>
                    <a:cubicBezTo>
                      <a:pt x="5959" y="9726"/>
                      <a:pt x="5897" y="9998"/>
                      <a:pt x="5779" y="10177"/>
                    </a:cubicBezTo>
                    <a:cubicBezTo>
                      <a:pt x="5324" y="10860"/>
                      <a:pt x="4917" y="11571"/>
                      <a:pt x="4559" y="12295"/>
                    </a:cubicBezTo>
                    <a:cubicBezTo>
                      <a:pt x="4466" y="12473"/>
                      <a:pt x="4210" y="12670"/>
                      <a:pt x="3983" y="12722"/>
                    </a:cubicBezTo>
                    <a:lnTo>
                      <a:pt x="1710" y="13270"/>
                    </a:lnTo>
                    <a:cubicBezTo>
                      <a:pt x="1479" y="13326"/>
                      <a:pt x="1252" y="13519"/>
                      <a:pt x="1197" y="13698"/>
                    </a:cubicBezTo>
                    <a:lnTo>
                      <a:pt x="55" y="17546"/>
                    </a:lnTo>
                    <a:cubicBezTo>
                      <a:pt x="1" y="17725"/>
                      <a:pt x="128" y="17880"/>
                      <a:pt x="335" y="17890"/>
                    </a:cubicBezTo>
                    <a:lnTo>
                      <a:pt x="2410" y="18008"/>
                    </a:lnTo>
                    <a:cubicBezTo>
                      <a:pt x="2621" y="18022"/>
                      <a:pt x="2773" y="18170"/>
                      <a:pt x="2759" y="18346"/>
                    </a:cubicBezTo>
                    <a:cubicBezTo>
                      <a:pt x="2697" y="19039"/>
                      <a:pt x="2697" y="19711"/>
                      <a:pt x="2755" y="20342"/>
                    </a:cubicBezTo>
                    <a:cubicBezTo>
                      <a:pt x="2773" y="20511"/>
                      <a:pt x="2673" y="20783"/>
                      <a:pt x="2531" y="20956"/>
                    </a:cubicBezTo>
                    <a:lnTo>
                      <a:pt x="217" y="23759"/>
                    </a:lnTo>
                    <a:cubicBezTo>
                      <a:pt x="73" y="23931"/>
                      <a:pt x="11" y="24190"/>
                      <a:pt x="76" y="24335"/>
                    </a:cubicBezTo>
                    <a:lnTo>
                      <a:pt x="1176" y="26762"/>
                    </a:lnTo>
                    <a:cubicBezTo>
                      <a:pt x="1190" y="26800"/>
                      <a:pt x="1214" y="26824"/>
                      <a:pt x="1242" y="26842"/>
                    </a:cubicBezTo>
                    <a:lnTo>
                      <a:pt x="1245" y="26842"/>
                    </a:lnTo>
                    <a:cubicBezTo>
                      <a:pt x="1245" y="26845"/>
                      <a:pt x="1248" y="26845"/>
                      <a:pt x="1252" y="26845"/>
                    </a:cubicBezTo>
                    <a:cubicBezTo>
                      <a:pt x="1280" y="26859"/>
                      <a:pt x="1307" y="26866"/>
                      <a:pt x="1338" y="26866"/>
                    </a:cubicBezTo>
                    <a:lnTo>
                      <a:pt x="1342" y="26866"/>
                    </a:lnTo>
                    <a:cubicBezTo>
                      <a:pt x="1421" y="26866"/>
                      <a:pt x="1517" y="26824"/>
                      <a:pt x="1611" y="26738"/>
                    </a:cubicBezTo>
                    <a:lnTo>
                      <a:pt x="4079" y="24480"/>
                    </a:lnTo>
                    <a:cubicBezTo>
                      <a:pt x="4189" y="24383"/>
                      <a:pt x="4321" y="24330"/>
                      <a:pt x="4437" y="24330"/>
                    </a:cubicBezTo>
                    <a:cubicBezTo>
                      <a:pt x="4507" y="24330"/>
                      <a:pt x="4571" y="24350"/>
                      <a:pt x="4621" y="24390"/>
                    </a:cubicBezTo>
                    <a:cubicBezTo>
                      <a:pt x="4942" y="24652"/>
                      <a:pt x="5297" y="24856"/>
                      <a:pt x="5676" y="25004"/>
                    </a:cubicBezTo>
                    <a:cubicBezTo>
                      <a:pt x="5848" y="25072"/>
                      <a:pt x="5965" y="25259"/>
                      <a:pt x="5924" y="25438"/>
                    </a:cubicBezTo>
                    <a:lnTo>
                      <a:pt x="5162" y="28896"/>
                    </a:lnTo>
                    <a:cubicBezTo>
                      <a:pt x="5141" y="29000"/>
                      <a:pt x="5183" y="29083"/>
                      <a:pt x="5262" y="29135"/>
                    </a:cubicBezTo>
                    <a:cubicBezTo>
                      <a:pt x="5265" y="29138"/>
                      <a:pt x="5265" y="29138"/>
                      <a:pt x="5269" y="29138"/>
                    </a:cubicBezTo>
                    <a:cubicBezTo>
                      <a:pt x="5316" y="29166"/>
                      <a:pt x="5377" y="29182"/>
                      <a:pt x="5445" y="29182"/>
                    </a:cubicBezTo>
                    <a:cubicBezTo>
                      <a:pt x="5462" y="29182"/>
                      <a:pt x="5479" y="29181"/>
                      <a:pt x="5496" y="29179"/>
                    </a:cubicBezTo>
                    <a:lnTo>
                      <a:pt x="7913" y="28941"/>
                    </a:lnTo>
                    <a:cubicBezTo>
                      <a:pt x="8138" y="28917"/>
                      <a:pt x="8376" y="28752"/>
                      <a:pt x="8441" y="28573"/>
                    </a:cubicBezTo>
                    <a:lnTo>
                      <a:pt x="9755" y="25059"/>
                    </a:lnTo>
                    <a:cubicBezTo>
                      <a:pt x="9820" y="24876"/>
                      <a:pt x="10058" y="24655"/>
                      <a:pt x="10283" y="24549"/>
                    </a:cubicBezTo>
                    <a:cubicBezTo>
                      <a:pt x="10534" y="24428"/>
                      <a:pt x="10792" y="24294"/>
                      <a:pt x="11048" y="24146"/>
                    </a:cubicBezTo>
                    <a:cubicBezTo>
                      <a:pt x="11289" y="24004"/>
                      <a:pt x="11534" y="23849"/>
                      <a:pt x="11779" y="23683"/>
                    </a:cubicBezTo>
                    <a:cubicBezTo>
                      <a:pt x="11883" y="23611"/>
                      <a:pt x="11996" y="23574"/>
                      <a:pt x="12092" y="23574"/>
                    </a:cubicBezTo>
                    <a:cubicBezTo>
                      <a:pt x="12180" y="23574"/>
                      <a:pt x="12253" y="23605"/>
                      <a:pt x="12293" y="23670"/>
                    </a:cubicBezTo>
                    <a:lnTo>
                      <a:pt x="13534" y="25559"/>
                    </a:lnTo>
                    <a:cubicBezTo>
                      <a:pt x="13548" y="25583"/>
                      <a:pt x="13569" y="25600"/>
                      <a:pt x="13593" y="25615"/>
                    </a:cubicBezTo>
                    <a:cubicBezTo>
                      <a:pt x="13622" y="25633"/>
                      <a:pt x="13657" y="25642"/>
                      <a:pt x="13694" y="25642"/>
                    </a:cubicBezTo>
                    <a:cubicBezTo>
                      <a:pt x="13782" y="25642"/>
                      <a:pt x="13885" y="25591"/>
                      <a:pt x="13975" y="25497"/>
                    </a:cubicBezTo>
                    <a:lnTo>
                      <a:pt x="16634" y="22693"/>
                    </a:lnTo>
                    <a:cubicBezTo>
                      <a:pt x="16788" y="22528"/>
                      <a:pt x="16882" y="22266"/>
                      <a:pt x="16837" y="22111"/>
                    </a:cubicBezTo>
                    <a:lnTo>
                      <a:pt x="16096" y="19611"/>
                    </a:lnTo>
                    <a:cubicBezTo>
                      <a:pt x="16051" y="19456"/>
                      <a:pt x="16117" y="19187"/>
                      <a:pt x="16233" y="19011"/>
                    </a:cubicBezTo>
                    <a:cubicBezTo>
                      <a:pt x="16688" y="18325"/>
                      <a:pt x="17092" y="17612"/>
                      <a:pt x="17451" y="16891"/>
                    </a:cubicBezTo>
                    <a:cubicBezTo>
                      <a:pt x="17544" y="16708"/>
                      <a:pt x="17799" y="16518"/>
                      <a:pt x="18030" y="16463"/>
                    </a:cubicBezTo>
                    <a:lnTo>
                      <a:pt x="20299" y="15915"/>
                    </a:lnTo>
                    <a:cubicBezTo>
                      <a:pt x="20530" y="15860"/>
                      <a:pt x="20761" y="15670"/>
                      <a:pt x="20813" y="15487"/>
                    </a:cubicBezTo>
                    <a:lnTo>
                      <a:pt x="21957" y="11639"/>
                    </a:lnTo>
                    <a:cubicBezTo>
                      <a:pt x="21992" y="11515"/>
                      <a:pt x="21943" y="11398"/>
                      <a:pt x="21836" y="11336"/>
                    </a:cubicBezTo>
                    <a:cubicBezTo>
                      <a:pt x="21833" y="11336"/>
                      <a:pt x="21830" y="11332"/>
                      <a:pt x="21823" y="11329"/>
                    </a:cubicBezTo>
                    <a:cubicBezTo>
                      <a:pt x="21782" y="11308"/>
                      <a:pt x="21730" y="11294"/>
                      <a:pt x="21674" y="11291"/>
                    </a:cubicBezTo>
                    <a:lnTo>
                      <a:pt x="19602" y="11174"/>
                    </a:lnTo>
                    <a:cubicBezTo>
                      <a:pt x="19392" y="11163"/>
                      <a:pt x="19237" y="11012"/>
                      <a:pt x="19250" y="10839"/>
                    </a:cubicBezTo>
                    <a:cubicBezTo>
                      <a:pt x="19282" y="10512"/>
                      <a:pt x="19299" y="10184"/>
                      <a:pt x="19299" y="9871"/>
                    </a:cubicBezTo>
                    <a:cubicBezTo>
                      <a:pt x="19302" y="9519"/>
                      <a:pt x="19288" y="9174"/>
                      <a:pt x="19254" y="8840"/>
                    </a:cubicBezTo>
                    <a:cubicBezTo>
                      <a:pt x="19240" y="8674"/>
                      <a:pt x="19336" y="8402"/>
                      <a:pt x="19481" y="8229"/>
                    </a:cubicBezTo>
                    <a:lnTo>
                      <a:pt x="21795" y="5426"/>
                    </a:lnTo>
                    <a:cubicBezTo>
                      <a:pt x="21940" y="5253"/>
                      <a:pt x="22002" y="4995"/>
                      <a:pt x="21936" y="4850"/>
                    </a:cubicBezTo>
                    <a:lnTo>
                      <a:pt x="20837" y="2419"/>
                    </a:lnTo>
                    <a:cubicBezTo>
                      <a:pt x="20823" y="2385"/>
                      <a:pt x="20799" y="2361"/>
                      <a:pt x="20771" y="2344"/>
                    </a:cubicBezTo>
                    <a:cubicBezTo>
                      <a:pt x="20764" y="2340"/>
                      <a:pt x="20761" y="2340"/>
                      <a:pt x="20754" y="2336"/>
                    </a:cubicBezTo>
                    <a:cubicBezTo>
                      <a:pt x="20730" y="2324"/>
                      <a:pt x="20702" y="2318"/>
                      <a:pt x="20672" y="2318"/>
                    </a:cubicBezTo>
                    <a:cubicBezTo>
                      <a:pt x="20592" y="2318"/>
                      <a:pt x="20495" y="2362"/>
                      <a:pt x="20402" y="2447"/>
                    </a:cubicBezTo>
                    <a:lnTo>
                      <a:pt x="17930" y="4702"/>
                    </a:lnTo>
                    <a:cubicBezTo>
                      <a:pt x="17822" y="4802"/>
                      <a:pt x="17692" y="4853"/>
                      <a:pt x="17577" y="4853"/>
                    </a:cubicBezTo>
                    <a:cubicBezTo>
                      <a:pt x="17505" y="4853"/>
                      <a:pt x="17439" y="4833"/>
                      <a:pt x="17388" y="4792"/>
                    </a:cubicBezTo>
                    <a:cubicBezTo>
                      <a:pt x="17068" y="4529"/>
                      <a:pt x="16716" y="4326"/>
                      <a:pt x="16333" y="4177"/>
                    </a:cubicBezTo>
                    <a:cubicBezTo>
                      <a:pt x="16165" y="4112"/>
                      <a:pt x="16047" y="3926"/>
                      <a:pt x="16085" y="3747"/>
                    </a:cubicBezTo>
                    <a:lnTo>
                      <a:pt x="16847" y="288"/>
                    </a:lnTo>
                    <a:cubicBezTo>
                      <a:pt x="16871" y="181"/>
                      <a:pt x="16827" y="95"/>
                      <a:pt x="16744" y="44"/>
                    </a:cubicBezTo>
                    <a:cubicBezTo>
                      <a:pt x="16693" y="15"/>
                      <a:pt x="16629" y="1"/>
                      <a:pt x="16559" y="1"/>
                    </a:cubicBez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625519">
                  <a:buClr>
                    <a:srgbClr val="000000"/>
                  </a:buClr>
                </a:pPr>
                <a:endParaRPr sz="248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5093;p37">
                <a:extLst>
                  <a:ext uri="{FF2B5EF4-FFF2-40B4-BE49-F238E27FC236}">
                    <a16:creationId xmlns:a16="http://schemas.microsoft.com/office/drawing/2014/main" id="{0B1802D3-0FFA-65DD-015B-57D32744C1FD}"/>
                  </a:ext>
                </a:extLst>
              </p:cNvPr>
              <p:cNvSpPr/>
              <p:nvPr/>
            </p:nvSpPr>
            <p:spPr>
              <a:xfrm>
                <a:off x="3733977" y="1565017"/>
                <a:ext cx="153960" cy="89201"/>
              </a:xfrm>
              <a:custGeom>
                <a:avLst/>
                <a:gdLst/>
                <a:ahLst/>
                <a:cxnLst/>
                <a:rect l="l" t="t" r="r" b="b"/>
                <a:pathLst>
                  <a:path w="4888" h="2832" extrusionOk="0">
                    <a:moveTo>
                      <a:pt x="1" y="1"/>
                    </a:moveTo>
                    <a:lnTo>
                      <a:pt x="4887" y="2832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625519">
                  <a:buClr>
                    <a:srgbClr val="000000"/>
                  </a:buClr>
                </a:pPr>
                <a:endParaRPr sz="248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5094;p37">
                <a:extLst>
                  <a:ext uri="{FF2B5EF4-FFF2-40B4-BE49-F238E27FC236}">
                    <a16:creationId xmlns:a16="http://schemas.microsoft.com/office/drawing/2014/main" id="{1E308D14-E3E0-FCA6-30CF-DF24D1279DAE}"/>
                  </a:ext>
                </a:extLst>
              </p:cNvPr>
              <p:cNvSpPr/>
              <p:nvPr/>
            </p:nvSpPr>
            <p:spPr>
              <a:xfrm>
                <a:off x="3449210" y="1896368"/>
                <a:ext cx="208891" cy="269493"/>
              </a:xfrm>
              <a:custGeom>
                <a:avLst/>
                <a:gdLst/>
                <a:ahLst/>
                <a:cxnLst/>
                <a:rect l="l" t="t" r="r" b="b"/>
                <a:pathLst>
                  <a:path w="6632" h="8556" extrusionOk="0">
                    <a:moveTo>
                      <a:pt x="4537" y="0"/>
                    </a:moveTo>
                    <a:cubicBezTo>
                      <a:pt x="4115" y="0"/>
                      <a:pt x="3640" y="137"/>
                      <a:pt x="3136" y="428"/>
                    </a:cubicBezTo>
                    <a:cubicBezTo>
                      <a:pt x="1404" y="1428"/>
                      <a:pt x="1" y="3859"/>
                      <a:pt x="1" y="5859"/>
                    </a:cubicBezTo>
                    <a:cubicBezTo>
                      <a:pt x="1" y="6859"/>
                      <a:pt x="349" y="7559"/>
                      <a:pt x="915" y="7890"/>
                    </a:cubicBezTo>
                    <a:lnTo>
                      <a:pt x="919" y="7890"/>
                    </a:lnTo>
                    <a:lnTo>
                      <a:pt x="2080" y="8555"/>
                    </a:lnTo>
                    <a:lnTo>
                      <a:pt x="2359" y="8089"/>
                    </a:lnTo>
                    <a:cubicBezTo>
                      <a:pt x="2646" y="8024"/>
                      <a:pt x="2943" y="7920"/>
                      <a:pt x="3256" y="7742"/>
                    </a:cubicBezTo>
                    <a:cubicBezTo>
                      <a:pt x="4991" y="6738"/>
                      <a:pt x="6393" y="4307"/>
                      <a:pt x="6393" y="2307"/>
                    </a:cubicBezTo>
                    <a:cubicBezTo>
                      <a:pt x="6393" y="2011"/>
                      <a:pt x="6356" y="1749"/>
                      <a:pt x="6297" y="1504"/>
                    </a:cubicBezTo>
                    <a:lnTo>
                      <a:pt x="6632" y="945"/>
                    </a:lnTo>
                    <a:lnTo>
                      <a:pt x="5356" y="207"/>
                    </a:lnTo>
                    <a:lnTo>
                      <a:pt x="5343" y="200"/>
                    </a:lnTo>
                    <a:cubicBezTo>
                      <a:pt x="5106" y="69"/>
                      <a:pt x="4835" y="0"/>
                      <a:pt x="4537" y="0"/>
                    </a:cubicBezTo>
                    <a:close/>
                  </a:path>
                </a:pathLst>
              </a:custGeom>
              <a:solidFill>
                <a:srgbClr val="27DEBF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625519">
                  <a:buClr>
                    <a:srgbClr val="000000"/>
                  </a:buClr>
                </a:pPr>
                <a:endParaRPr sz="248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5095;p37">
                <a:extLst>
                  <a:ext uri="{FF2B5EF4-FFF2-40B4-BE49-F238E27FC236}">
                    <a16:creationId xmlns:a16="http://schemas.microsoft.com/office/drawing/2014/main" id="{4D0DEB46-218B-8109-84E1-129E014BA08D}"/>
                  </a:ext>
                </a:extLst>
              </p:cNvPr>
              <p:cNvSpPr/>
              <p:nvPr/>
            </p:nvSpPr>
            <p:spPr>
              <a:xfrm>
                <a:off x="3478030" y="2144849"/>
                <a:ext cx="53987" cy="21009"/>
              </a:xfrm>
              <a:custGeom>
                <a:avLst/>
                <a:gdLst/>
                <a:ahLst/>
                <a:cxnLst/>
                <a:rect l="l" t="t" r="r" b="b"/>
                <a:pathLst>
                  <a:path w="1714" h="667" extrusionOk="0">
                    <a:moveTo>
                      <a:pt x="1713" y="128"/>
                    </a:moveTo>
                    <a:cubicBezTo>
                      <a:pt x="1621" y="156"/>
                      <a:pt x="1531" y="180"/>
                      <a:pt x="1444" y="200"/>
                    </a:cubicBezTo>
                    <a:lnTo>
                      <a:pt x="1165" y="666"/>
                    </a:lnTo>
                    <a:lnTo>
                      <a:pt x="1165" y="666"/>
                    </a:lnTo>
                    <a:lnTo>
                      <a:pt x="1444" y="200"/>
                    </a:lnTo>
                    <a:cubicBezTo>
                      <a:pt x="1531" y="180"/>
                      <a:pt x="1621" y="156"/>
                      <a:pt x="1713" y="128"/>
                    </a:cubicBezTo>
                    <a:close/>
                    <a:moveTo>
                      <a:pt x="0" y="1"/>
                    </a:moveTo>
                    <a:lnTo>
                      <a:pt x="0" y="1"/>
                    </a:lnTo>
                    <a:lnTo>
                      <a:pt x="4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22D32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625519">
                  <a:buClr>
                    <a:srgbClr val="000000"/>
                  </a:buClr>
                </a:pPr>
                <a:endParaRPr sz="248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5096;p37">
                <a:extLst>
                  <a:ext uri="{FF2B5EF4-FFF2-40B4-BE49-F238E27FC236}">
                    <a16:creationId xmlns:a16="http://schemas.microsoft.com/office/drawing/2014/main" id="{04784006-AC49-63BF-2DC9-FCB56F0819E7}"/>
                  </a:ext>
                </a:extLst>
              </p:cNvPr>
              <p:cNvSpPr/>
              <p:nvPr/>
            </p:nvSpPr>
            <p:spPr>
              <a:xfrm>
                <a:off x="3449210" y="1977064"/>
                <a:ext cx="176229" cy="188796"/>
              </a:xfrm>
              <a:custGeom>
                <a:avLst/>
                <a:gdLst/>
                <a:ahLst/>
                <a:cxnLst/>
                <a:rect l="l" t="t" r="r" b="b"/>
                <a:pathLst>
                  <a:path w="5595" h="5994" extrusionOk="0">
                    <a:moveTo>
                      <a:pt x="1043" y="0"/>
                    </a:moveTo>
                    <a:cubicBezTo>
                      <a:pt x="405" y="1031"/>
                      <a:pt x="1" y="2228"/>
                      <a:pt x="1" y="3297"/>
                    </a:cubicBezTo>
                    <a:cubicBezTo>
                      <a:pt x="1" y="4297"/>
                      <a:pt x="349" y="4997"/>
                      <a:pt x="915" y="5328"/>
                    </a:cubicBezTo>
                    <a:lnTo>
                      <a:pt x="919" y="5328"/>
                    </a:lnTo>
                    <a:lnTo>
                      <a:pt x="2080" y="5993"/>
                    </a:lnTo>
                    <a:lnTo>
                      <a:pt x="2359" y="5527"/>
                    </a:lnTo>
                    <a:cubicBezTo>
                      <a:pt x="2446" y="5507"/>
                      <a:pt x="2536" y="5483"/>
                      <a:pt x="2628" y="5455"/>
                    </a:cubicBezTo>
                    <a:cubicBezTo>
                      <a:pt x="2832" y="5390"/>
                      <a:pt x="3042" y="5304"/>
                      <a:pt x="3260" y="5176"/>
                    </a:cubicBezTo>
                    <a:cubicBezTo>
                      <a:pt x="4184" y="4642"/>
                      <a:pt x="5018" y="3697"/>
                      <a:pt x="5594" y="2624"/>
                    </a:cubicBezTo>
                    <a:lnTo>
                      <a:pt x="104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625519">
                  <a:buClr>
                    <a:srgbClr val="000000"/>
                  </a:buClr>
                </a:pPr>
                <a:endParaRPr sz="248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5097;p37">
                <a:extLst>
                  <a:ext uri="{FF2B5EF4-FFF2-40B4-BE49-F238E27FC236}">
                    <a16:creationId xmlns:a16="http://schemas.microsoft.com/office/drawing/2014/main" id="{E88ED7BA-1DF4-BC2E-7867-718ACE9EB5B7}"/>
                  </a:ext>
                </a:extLst>
              </p:cNvPr>
              <p:cNvSpPr/>
              <p:nvPr/>
            </p:nvSpPr>
            <p:spPr>
              <a:xfrm>
                <a:off x="3551009" y="1898195"/>
                <a:ext cx="25104" cy="9922"/>
              </a:xfrm>
              <a:custGeom>
                <a:avLst/>
                <a:gdLst/>
                <a:ahLst/>
                <a:cxnLst/>
                <a:rect l="l" t="t" r="r" b="b"/>
                <a:pathLst>
                  <a:path w="797" h="315" extrusionOk="0">
                    <a:moveTo>
                      <a:pt x="796" y="1"/>
                    </a:moveTo>
                    <a:cubicBezTo>
                      <a:pt x="545" y="63"/>
                      <a:pt x="276" y="166"/>
                      <a:pt x="0" y="315"/>
                    </a:cubicBezTo>
                    <a:cubicBezTo>
                      <a:pt x="276" y="166"/>
                      <a:pt x="545" y="63"/>
                      <a:pt x="79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625519">
                  <a:buClr>
                    <a:srgbClr val="000000"/>
                  </a:buClr>
                </a:pPr>
                <a:endParaRPr sz="248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5098;p37">
                <a:extLst>
                  <a:ext uri="{FF2B5EF4-FFF2-40B4-BE49-F238E27FC236}">
                    <a16:creationId xmlns:a16="http://schemas.microsoft.com/office/drawing/2014/main" id="{D9B7EB62-EA53-5059-4920-77ECA4CCC8C5}"/>
                  </a:ext>
                </a:extLst>
              </p:cNvPr>
              <p:cNvSpPr/>
              <p:nvPr/>
            </p:nvSpPr>
            <p:spPr>
              <a:xfrm>
                <a:off x="3617468" y="1902667"/>
                <a:ext cx="40632" cy="31214"/>
              </a:xfrm>
              <a:custGeom>
                <a:avLst/>
                <a:gdLst/>
                <a:ahLst/>
                <a:cxnLst/>
                <a:rect l="l" t="t" r="r" b="b"/>
                <a:pathLst>
                  <a:path w="1290" h="991" extrusionOk="0">
                    <a:moveTo>
                      <a:pt x="14" y="7"/>
                    </a:moveTo>
                    <a:lnTo>
                      <a:pt x="14" y="7"/>
                    </a:lnTo>
                    <a:lnTo>
                      <a:pt x="14" y="7"/>
                    </a:lnTo>
                    <a:lnTo>
                      <a:pt x="1290" y="745"/>
                    </a:lnTo>
                    <a:lnTo>
                      <a:pt x="1142" y="990"/>
                    </a:lnTo>
                    <a:lnTo>
                      <a:pt x="1290" y="745"/>
                    </a:lnTo>
                    <a:lnTo>
                      <a:pt x="14" y="7"/>
                    </a:lnTo>
                    <a:close/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D8488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625519">
                  <a:buClr>
                    <a:srgbClr val="000000"/>
                  </a:buClr>
                </a:pPr>
                <a:endParaRPr sz="248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5099;p37">
                <a:extLst>
                  <a:ext uri="{FF2B5EF4-FFF2-40B4-BE49-F238E27FC236}">
                    <a16:creationId xmlns:a16="http://schemas.microsoft.com/office/drawing/2014/main" id="{63E20D4E-84C2-A8E2-FDD6-F1B5D4B195FC}"/>
                  </a:ext>
                </a:extLst>
              </p:cNvPr>
              <p:cNvSpPr/>
              <p:nvPr/>
            </p:nvSpPr>
            <p:spPr>
              <a:xfrm>
                <a:off x="3491259" y="1909943"/>
                <a:ext cx="56381" cy="53262"/>
              </a:xfrm>
              <a:custGeom>
                <a:avLst/>
                <a:gdLst/>
                <a:ahLst/>
                <a:cxnLst/>
                <a:rect l="l" t="t" r="r" b="b"/>
                <a:pathLst>
                  <a:path w="1790" h="1691" extrusionOk="0">
                    <a:moveTo>
                      <a:pt x="1790" y="0"/>
                    </a:moveTo>
                    <a:lnTo>
                      <a:pt x="1790" y="0"/>
                    </a:lnTo>
                    <a:cubicBezTo>
                      <a:pt x="1124" y="387"/>
                      <a:pt x="507" y="987"/>
                      <a:pt x="1" y="1690"/>
                    </a:cubicBezTo>
                    <a:cubicBezTo>
                      <a:pt x="507" y="987"/>
                      <a:pt x="1124" y="390"/>
                      <a:pt x="179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625519">
                  <a:buClr>
                    <a:srgbClr val="000000"/>
                  </a:buClr>
                </a:pPr>
                <a:endParaRPr sz="248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5100;p37">
                <a:extLst>
                  <a:ext uri="{FF2B5EF4-FFF2-40B4-BE49-F238E27FC236}">
                    <a16:creationId xmlns:a16="http://schemas.microsoft.com/office/drawing/2014/main" id="{B387265C-A259-BD48-B7A4-0D4FFFC5F90F}"/>
                  </a:ext>
                </a:extLst>
              </p:cNvPr>
              <p:cNvSpPr/>
              <p:nvPr/>
            </p:nvSpPr>
            <p:spPr>
              <a:xfrm>
                <a:off x="3634067" y="1944905"/>
                <a:ext cx="16536" cy="96918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077" extrusionOk="0">
                    <a:moveTo>
                      <a:pt x="435" y="1"/>
                    </a:moveTo>
                    <a:cubicBezTo>
                      <a:pt x="491" y="232"/>
                      <a:pt x="524" y="483"/>
                      <a:pt x="524" y="766"/>
                    </a:cubicBezTo>
                    <a:cubicBezTo>
                      <a:pt x="524" y="1508"/>
                      <a:pt x="332" y="2311"/>
                      <a:pt x="1" y="3077"/>
                    </a:cubicBezTo>
                    <a:cubicBezTo>
                      <a:pt x="332" y="2311"/>
                      <a:pt x="524" y="1508"/>
                      <a:pt x="524" y="766"/>
                    </a:cubicBezTo>
                    <a:cubicBezTo>
                      <a:pt x="524" y="483"/>
                      <a:pt x="491" y="232"/>
                      <a:pt x="435" y="1"/>
                    </a:cubicBezTo>
                    <a:close/>
                  </a:path>
                </a:pathLst>
              </a:custGeom>
              <a:solidFill>
                <a:srgbClr val="7D8488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625519">
                  <a:buClr>
                    <a:srgbClr val="000000"/>
                  </a:buClr>
                </a:pPr>
                <a:endParaRPr sz="248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5101;p37">
                <a:extLst>
                  <a:ext uri="{FF2B5EF4-FFF2-40B4-BE49-F238E27FC236}">
                    <a16:creationId xmlns:a16="http://schemas.microsoft.com/office/drawing/2014/main" id="{2578946E-14A7-B746-689D-DE298D394F6D}"/>
                  </a:ext>
                </a:extLst>
              </p:cNvPr>
              <p:cNvSpPr/>
              <p:nvPr/>
            </p:nvSpPr>
            <p:spPr>
              <a:xfrm>
                <a:off x="3482030" y="1896368"/>
                <a:ext cx="176071" cy="163378"/>
              </a:xfrm>
              <a:custGeom>
                <a:avLst/>
                <a:gdLst/>
                <a:ahLst/>
                <a:cxnLst/>
                <a:rect l="l" t="t" r="r" b="b"/>
                <a:pathLst>
                  <a:path w="5590" h="5187" extrusionOk="0">
                    <a:moveTo>
                      <a:pt x="3490" y="0"/>
                    </a:moveTo>
                    <a:cubicBezTo>
                      <a:pt x="3331" y="0"/>
                      <a:pt x="3163" y="21"/>
                      <a:pt x="2986" y="59"/>
                    </a:cubicBezTo>
                    <a:cubicBezTo>
                      <a:pt x="2735" y="121"/>
                      <a:pt x="2466" y="224"/>
                      <a:pt x="2190" y="373"/>
                    </a:cubicBezTo>
                    <a:cubicBezTo>
                      <a:pt x="2159" y="390"/>
                      <a:pt x="2128" y="407"/>
                      <a:pt x="2094" y="428"/>
                    </a:cubicBezTo>
                    <a:cubicBezTo>
                      <a:pt x="2090" y="428"/>
                      <a:pt x="2090" y="431"/>
                      <a:pt x="2087" y="431"/>
                    </a:cubicBezTo>
                    <a:lnTo>
                      <a:pt x="2083" y="431"/>
                    </a:lnTo>
                    <a:cubicBezTo>
                      <a:pt x="1417" y="821"/>
                      <a:pt x="800" y="1418"/>
                      <a:pt x="294" y="2121"/>
                    </a:cubicBezTo>
                    <a:cubicBezTo>
                      <a:pt x="194" y="2266"/>
                      <a:pt x="93" y="2411"/>
                      <a:pt x="1" y="2562"/>
                    </a:cubicBezTo>
                    <a:lnTo>
                      <a:pt x="4552" y="5186"/>
                    </a:lnTo>
                    <a:cubicBezTo>
                      <a:pt x="4652" y="5000"/>
                      <a:pt x="4745" y="4811"/>
                      <a:pt x="4828" y="4618"/>
                    </a:cubicBezTo>
                    <a:cubicBezTo>
                      <a:pt x="5159" y="3852"/>
                      <a:pt x="5351" y="3049"/>
                      <a:pt x="5351" y="2307"/>
                    </a:cubicBezTo>
                    <a:cubicBezTo>
                      <a:pt x="5351" y="2024"/>
                      <a:pt x="5318" y="1773"/>
                      <a:pt x="5262" y="1542"/>
                    </a:cubicBezTo>
                    <a:cubicBezTo>
                      <a:pt x="5259" y="1528"/>
                      <a:pt x="5259" y="1518"/>
                      <a:pt x="5255" y="1504"/>
                    </a:cubicBezTo>
                    <a:lnTo>
                      <a:pt x="5442" y="1190"/>
                    </a:lnTo>
                    <a:lnTo>
                      <a:pt x="5590" y="945"/>
                    </a:lnTo>
                    <a:lnTo>
                      <a:pt x="4314" y="207"/>
                    </a:lnTo>
                    <a:lnTo>
                      <a:pt x="4301" y="200"/>
                    </a:lnTo>
                    <a:lnTo>
                      <a:pt x="4301" y="204"/>
                    </a:lnTo>
                    <a:cubicBezTo>
                      <a:pt x="4062" y="70"/>
                      <a:pt x="3790" y="0"/>
                      <a:pt x="3490" y="0"/>
                    </a:cubicBezTo>
                    <a:close/>
                  </a:path>
                </a:pathLst>
              </a:custGeom>
              <a:solidFill>
                <a:srgbClr val="D2BF98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625519">
                  <a:buClr>
                    <a:srgbClr val="000000"/>
                  </a:buClr>
                </a:pPr>
                <a:endParaRPr sz="248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5102;p37">
                <a:extLst>
                  <a:ext uri="{FF2B5EF4-FFF2-40B4-BE49-F238E27FC236}">
                    <a16:creationId xmlns:a16="http://schemas.microsoft.com/office/drawing/2014/main" id="{467A413A-306D-6066-1A03-9EF32BFCB2B0}"/>
                  </a:ext>
                </a:extLst>
              </p:cNvPr>
              <p:cNvSpPr/>
              <p:nvPr/>
            </p:nvSpPr>
            <p:spPr>
              <a:xfrm>
                <a:off x="3487353" y="1918164"/>
                <a:ext cx="197678" cy="255193"/>
              </a:xfrm>
              <a:custGeom>
                <a:avLst/>
                <a:gdLst/>
                <a:ahLst/>
                <a:cxnLst/>
                <a:rect l="l" t="t" r="r" b="b"/>
                <a:pathLst>
                  <a:path w="6276" h="8102" extrusionOk="0">
                    <a:moveTo>
                      <a:pt x="4540" y="1"/>
                    </a:moveTo>
                    <a:cubicBezTo>
                      <a:pt x="4118" y="1"/>
                      <a:pt x="3642" y="139"/>
                      <a:pt x="3138" y="430"/>
                    </a:cubicBezTo>
                    <a:cubicBezTo>
                      <a:pt x="1407" y="1429"/>
                      <a:pt x="1" y="3864"/>
                      <a:pt x="1" y="5863"/>
                    </a:cubicBezTo>
                    <a:cubicBezTo>
                      <a:pt x="1" y="7282"/>
                      <a:pt x="708" y="8102"/>
                      <a:pt x="1738" y="8102"/>
                    </a:cubicBezTo>
                    <a:cubicBezTo>
                      <a:pt x="2160" y="8102"/>
                      <a:pt x="2635" y="7964"/>
                      <a:pt x="3138" y="7674"/>
                    </a:cubicBezTo>
                    <a:cubicBezTo>
                      <a:pt x="4872" y="6673"/>
                      <a:pt x="6276" y="4243"/>
                      <a:pt x="6276" y="2243"/>
                    </a:cubicBezTo>
                    <a:cubicBezTo>
                      <a:pt x="6276" y="822"/>
                      <a:pt x="5569" y="1"/>
                      <a:pt x="4540" y="1"/>
                    </a:cubicBezTo>
                    <a:close/>
                  </a:path>
                </a:pathLst>
              </a:custGeom>
              <a:solidFill>
                <a:srgbClr val="D2BF98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625519">
                  <a:buClr>
                    <a:srgbClr val="000000"/>
                  </a:buClr>
                </a:pPr>
                <a:endParaRPr sz="248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5105;p37">
                <a:extLst>
                  <a:ext uri="{FF2B5EF4-FFF2-40B4-BE49-F238E27FC236}">
                    <a16:creationId xmlns:a16="http://schemas.microsoft.com/office/drawing/2014/main" id="{7D1EFF63-3B4C-5B36-6166-C3454DAD0D32}"/>
                  </a:ext>
                </a:extLst>
              </p:cNvPr>
              <p:cNvSpPr/>
              <p:nvPr/>
            </p:nvSpPr>
            <p:spPr>
              <a:xfrm>
                <a:off x="2958464" y="2009634"/>
                <a:ext cx="347984" cy="517724"/>
              </a:xfrm>
              <a:custGeom>
                <a:avLst/>
                <a:gdLst/>
                <a:ahLst/>
                <a:cxnLst/>
                <a:rect l="l" t="t" r="r" b="b"/>
                <a:pathLst>
                  <a:path w="11048" h="16437" extrusionOk="0">
                    <a:moveTo>
                      <a:pt x="939" y="1"/>
                    </a:moveTo>
                    <a:cubicBezTo>
                      <a:pt x="632" y="1"/>
                      <a:pt x="318" y="21"/>
                      <a:pt x="0" y="59"/>
                    </a:cubicBezTo>
                    <a:cubicBezTo>
                      <a:pt x="301" y="783"/>
                      <a:pt x="525" y="1600"/>
                      <a:pt x="659" y="2496"/>
                    </a:cubicBezTo>
                    <a:lnTo>
                      <a:pt x="2211" y="6093"/>
                    </a:lnTo>
                    <a:cubicBezTo>
                      <a:pt x="2252" y="6072"/>
                      <a:pt x="2294" y="6066"/>
                      <a:pt x="2328" y="6066"/>
                    </a:cubicBezTo>
                    <a:cubicBezTo>
                      <a:pt x="2370" y="6066"/>
                      <a:pt x="2404" y="6075"/>
                      <a:pt x="2435" y="6093"/>
                    </a:cubicBezTo>
                    <a:lnTo>
                      <a:pt x="2435" y="6100"/>
                    </a:lnTo>
                    <a:lnTo>
                      <a:pt x="2538" y="9621"/>
                    </a:lnTo>
                    <a:cubicBezTo>
                      <a:pt x="2538" y="9820"/>
                      <a:pt x="2408" y="10072"/>
                      <a:pt x="2246" y="10186"/>
                    </a:cubicBezTo>
                    <a:lnTo>
                      <a:pt x="2193" y="10348"/>
                    </a:lnTo>
                    <a:cubicBezTo>
                      <a:pt x="2759" y="11265"/>
                      <a:pt x="3480" y="11982"/>
                      <a:pt x="4328" y="12479"/>
                    </a:cubicBezTo>
                    <a:lnTo>
                      <a:pt x="11048" y="16437"/>
                    </a:lnTo>
                    <a:cubicBezTo>
                      <a:pt x="9935" y="15748"/>
                      <a:pt x="9052" y="14672"/>
                      <a:pt x="8466" y="13254"/>
                    </a:cubicBezTo>
                    <a:cubicBezTo>
                      <a:pt x="8027" y="12210"/>
                      <a:pt x="7755" y="10975"/>
                      <a:pt x="7676" y="9572"/>
                    </a:cubicBezTo>
                    <a:cubicBezTo>
                      <a:pt x="7659" y="9279"/>
                      <a:pt x="7648" y="8979"/>
                      <a:pt x="7648" y="8669"/>
                    </a:cubicBezTo>
                    <a:cubicBezTo>
                      <a:pt x="7648" y="6610"/>
                      <a:pt x="7266" y="4880"/>
                      <a:pt x="6576" y="3514"/>
                    </a:cubicBezTo>
                    <a:cubicBezTo>
                      <a:pt x="6324" y="3018"/>
                      <a:pt x="6031" y="2569"/>
                      <a:pt x="5704" y="2173"/>
                    </a:cubicBezTo>
                    <a:cubicBezTo>
                      <a:pt x="5259" y="1642"/>
                      <a:pt x="4749" y="1201"/>
                      <a:pt x="4184" y="862"/>
                    </a:cubicBezTo>
                    <a:lnTo>
                      <a:pt x="3966" y="735"/>
                    </a:lnTo>
                    <a:cubicBezTo>
                      <a:pt x="3956" y="731"/>
                      <a:pt x="3949" y="725"/>
                      <a:pt x="3942" y="721"/>
                    </a:cubicBezTo>
                    <a:cubicBezTo>
                      <a:pt x="3056" y="249"/>
                      <a:pt x="2045" y="1"/>
                      <a:pt x="939" y="1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625519">
                  <a:buClr>
                    <a:srgbClr val="000000"/>
                  </a:buClr>
                </a:pPr>
                <a:endParaRPr sz="248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5050;p37">
                <a:extLst>
                  <a:ext uri="{FF2B5EF4-FFF2-40B4-BE49-F238E27FC236}">
                    <a16:creationId xmlns:a16="http://schemas.microsoft.com/office/drawing/2014/main" id="{41DDB967-DC17-BF3A-5523-11039304A7BC}"/>
                  </a:ext>
                </a:extLst>
              </p:cNvPr>
              <p:cNvSpPr/>
              <p:nvPr/>
            </p:nvSpPr>
            <p:spPr>
              <a:xfrm rot="856398">
                <a:off x="2984314" y="3936881"/>
                <a:ext cx="738600" cy="324443"/>
              </a:xfrm>
              <a:prstGeom prst="flowChartConnector">
                <a:avLst/>
              </a:prstGeom>
              <a:solidFill>
                <a:srgbClr val="000000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625519">
                  <a:buClr>
                    <a:srgbClr val="000000"/>
                  </a:buClr>
                </a:pPr>
                <a:endParaRPr sz="248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5051;p37">
                <a:extLst>
                  <a:ext uri="{FF2B5EF4-FFF2-40B4-BE49-F238E27FC236}">
                    <a16:creationId xmlns:a16="http://schemas.microsoft.com/office/drawing/2014/main" id="{32D484BE-A3A0-7684-D073-B3171DFBE35B}"/>
                  </a:ext>
                </a:extLst>
              </p:cNvPr>
              <p:cNvSpPr/>
              <p:nvPr/>
            </p:nvSpPr>
            <p:spPr>
              <a:xfrm>
                <a:off x="3206082" y="2445486"/>
                <a:ext cx="356100" cy="5295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625519">
                  <a:buClr>
                    <a:srgbClr val="000000"/>
                  </a:buClr>
                </a:pPr>
                <a:endParaRPr sz="248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5052;p37">
                <a:extLst>
                  <a:ext uri="{FF2B5EF4-FFF2-40B4-BE49-F238E27FC236}">
                    <a16:creationId xmlns:a16="http://schemas.microsoft.com/office/drawing/2014/main" id="{D460D439-2097-D1BD-E4D6-286FD73D3252}"/>
                  </a:ext>
                </a:extLst>
              </p:cNvPr>
              <p:cNvSpPr/>
              <p:nvPr/>
            </p:nvSpPr>
            <p:spPr>
              <a:xfrm>
                <a:off x="3513633" y="3656828"/>
                <a:ext cx="244704" cy="248956"/>
              </a:xfrm>
              <a:custGeom>
                <a:avLst/>
                <a:gdLst/>
                <a:ahLst/>
                <a:cxnLst/>
                <a:rect l="l" t="t" r="r" b="b"/>
                <a:pathLst>
                  <a:path w="7769" h="7904" extrusionOk="0">
                    <a:moveTo>
                      <a:pt x="5463" y="0"/>
                    </a:moveTo>
                    <a:cubicBezTo>
                      <a:pt x="5353" y="0"/>
                      <a:pt x="5240" y="9"/>
                      <a:pt x="5127" y="26"/>
                    </a:cubicBezTo>
                    <a:cubicBezTo>
                      <a:pt x="3655" y="246"/>
                      <a:pt x="2152" y="1480"/>
                      <a:pt x="1124" y="3360"/>
                    </a:cubicBezTo>
                    <a:cubicBezTo>
                      <a:pt x="100" y="5242"/>
                      <a:pt x="1" y="7577"/>
                      <a:pt x="1" y="7577"/>
                    </a:cubicBezTo>
                    <a:lnTo>
                      <a:pt x="1066" y="7904"/>
                    </a:lnTo>
                    <a:cubicBezTo>
                      <a:pt x="2114" y="4321"/>
                      <a:pt x="4855" y="3170"/>
                      <a:pt x="6368" y="2125"/>
                    </a:cubicBezTo>
                    <a:cubicBezTo>
                      <a:pt x="7769" y="1161"/>
                      <a:pt x="6778" y="0"/>
                      <a:pt x="54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625519">
                  <a:buClr>
                    <a:srgbClr val="000000"/>
                  </a:buClr>
                </a:pPr>
                <a:endParaRPr sz="248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5053;p37">
                <a:extLst>
                  <a:ext uri="{FF2B5EF4-FFF2-40B4-BE49-F238E27FC236}">
                    <a16:creationId xmlns:a16="http://schemas.microsoft.com/office/drawing/2014/main" id="{2E4E5BBD-0E29-4F8B-11FA-C4A224158313}"/>
                  </a:ext>
                </a:extLst>
              </p:cNvPr>
              <p:cNvSpPr/>
              <p:nvPr/>
            </p:nvSpPr>
            <p:spPr>
              <a:xfrm>
                <a:off x="3523397" y="3677805"/>
                <a:ext cx="176386" cy="197804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6280" extrusionOk="0">
                    <a:moveTo>
                      <a:pt x="5514" y="0"/>
                    </a:moveTo>
                    <a:cubicBezTo>
                      <a:pt x="5506" y="0"/>
                      <a:pt x="5498" y="2"/>
                      <a:pt x="5490" y="4"/>
                    </a:cubicBezTo>
                    <a:cubicBezTo>
                      <a:pt x="4159" y="411"/>
                      <a:pt x="1304" y="2225"/>
                      <a:pt x="14" y="6176"/>
                    </a:cubicBezTo>
                    <a:cubicBezTo>
                      <a:pt x="1" y="6217"/>
                      <a:pt x="25" y="6262"/>
                      <a:pt x="66" y="6276"/>
                    </a:cubicBezTo>
                    <a:cubicBezTo>
                      <a:pt x="70" y="6276"/>
                      <a:pt x="76" y="6279"/>
                      <a:pt x="79" y="6279"/>
                    </a:cubicBezTo>
                    <a:cubicBezTo>
                      <a:pt x="82" y="6280"/>
                      <a:pt x="85" y="6280"/>
                      <a:pt x="87" y="6280"/>
                    </a:cubicBezTo>
                    <a:cubicBezTo>
                      <a:pt x="122" y="6280"/>
                      <a:pt x="153" y="6259"/>
                      <a:pt x="162" y="6224"/>
                    </a:cubicBezTo>
                    <a:cubicBezTo>
                      <a:pt x="1432" y="2335"/>
                      <a:pt x="4231" y="555"/>
                      <a:pt x="5534" y="156"/>
                    </a:cubicBezTo>
                    <a:cubicBezTo>
                      <a:pt x="5576" y="142"/>
                      <a:pt x="5600" y="97"/>
                      <a:pt x="5587" y="56"/>
                    </a:cubicBezTo>
                    <a:cubicBezTo>
                      <a:pt x="5578" y="22"/>
                      <a:pt x="5547" y="0"/>
                      <a:pt x="55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625519">
                  <a:buClr>
                    <a:srgbClr val="000000"/>
                  </a:buClr>
                </a:pPr>
                <a:endParaRPr sz="248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5054;p37">
                <a:extLst>
                  <a:ext uri="{FF2B5EF4-FFF2-40B4-BE49-F238E27FC236}">
                    <a16:creationId xmlns:a16="http://schemas.microsoft.com/office/drawing/2014/main" id="{A7781A92-58A5-7AA0-7AA0-12C634EA937D}"/>
                  </a:ext>
                </a:extLst>
              </p:cNvPr>
              <p:cNvSpPr/>
              <p:nvPr/>
            </p:nvSpPr>
            <p:spPr>
              <a:xfrm>
                <a:off x="3516751" y="3804770"/>
                <a:ext cx="262532" cy="269052"/>
              </a:xfrm>
              <a:custGeom>
                <a:avLst/>
                <a:gdLst/>
                <a:ahLst/>
                <a:cxnLst/>
                <a:rect l="l" t="t" r="r" b="b"/>
                <a:pathLst>
                  <a:path w="8335" h="8542" extrusionOk="0">
                    <a:moveTo>
                      <a:pt x="2738" y="0"/>
                    </a:moveTo>
                    <a:cubicBezTo>
                      <a:pt x="2666" y="0"/>
                      <a:pt x="2594" y="5"/>
                      <a:pt x="2521" y="14"/>
                    </a:cubicBezTo>
                    <a:cubicBezTo>
                      <a:pt x="1929" y="83"/>
                      <a:pt x="1394" y="517"/>
                      <a:pt x="1201" y="1080"/>
                    </a:cubicBezTo>
                    <a:cubicBezTo>
                      <a:pt x="1135" y="1273"/>
                      <a:pt x="1108" y="1473"/>
                      <a:pt x="1039" y="1663"/>
                    </a:cubicBezTo>
                    <a:cubicBezTo>
                      <a:pt x="874" y="2138"/>
                      <a:pt x="343" y="2186"/>
                      <a:pt x="163" y="2673"/>
                    </a:cubicBezTo>
                    <a:cubicBezTo>
                      <a:pt x="1" y="3114"/>
                      <a:pt x="91" y="3610"/>
                      <a:pt x="118" y="4066"/>
                    </a:cubicBezTo>
                    <a:cubicBezTo>
                      <a:pt x="163" y="4766"/>
                      <a:pt x="218" y="5466"/>
                      <a:pt x="287" y="6165"/>
                    </a:cubicBezTo>
                    <a:cubicBezTo>
                      <a:pt x="322" y="6545"/>
                      <a:pt x="360" y="6924"/>
                      <a:pt x="401" y="7303"/>
                    </a:cubicBezTo>
                    <a:cubicBezTo>
                      <a:pt x="405" y="7324"/>
                      <a:pt x="405" y="7341"/>
                      <a:pt x="405" y="7362"/>
                    </a:cubicBezTo>
                    <a:cubicBezTo>
                      <a:pt x="422" y="7693"/>
                      <a:pt x="305" y="8031"/>
                      <a:pt x="415" y="8345"/>
                    </a:cubicBezTo>
                    <a:cubicBezTo>
                      <a:pt x="415" y="8348"/>
                      <a:pt x="419" y="8355"/>
                      <a:pt x="422" y="8358"/>
                    </a:cubicBezTo>
                    <a:cubicBezTo>
                      <a:pt x="443" y="8379"/>
                      <a:pt x="484" y="8420"/>
                      <a:pt x="515" y="8455"/>
                    </a:cubicBezTo>
                    <a:cubicBezTo>
                      <a:pt x="518" y="8455"/>
                      <a:pt x="518" y="8458"/>
                      <a:pt x="522" y="8458"/>
                    </a:cubicBezTo>
                    <a:cubicBezTo>
                      <a:pt x="535" y="8469"/>
                      <a:pt x="549" y="8476"/>
                      <a:pt x="570" y="8482"/>
                    </a:cubicBezTo>
                    <a:cubicBezTo>
                      <a:pt x="662" y="8526"/>
                      <a:pt x="781" y="8542"/>
                      <a:pt x="904" y="8542"/>
                    </a:cubicBezTo>
                    <a:cubicBezTo>
                      <a:pt x="1092" y="8542"/>
                      <a:pt x="1291" y="8506"/>
                      <a:pt x="1422" y="8479"/>
                    </a:cubicBezTo>
                    <a:cubicBezTo>
                      <a:pt x="2074" y="8345"/>
                      <a:pt x="2674" y="7928"/>
                      <a:pt x="2987" y="7334"/>
                    </a:cubicBezTo>
                    <a:cubicBezTo>
                      <a:pt x="3249" y="6841"/>
                      <a:pt x="3356" y="6217"/>
                      <a:pt x="3825" y="5907"/>
                    </a:cubicBezTo>
                    <a:cubicBezTo>
                      <a:pt x="4053" y="5759"/>
                      <a:pt x="4323" y="5718"/>
                      <a:pt x="4591" y="5718"/>
                    </a:cubicBezTo>
                    <a:cubicBezTo>
                      <a:pt x="4672" y="5718"/>
                      <a:pt x="4753" y="5722"/>
                      <a:pt x="4832" y="5727"/>
                    </a:cubicBezTo>
                    <a:cubicBezTo>
                      <a:pt x="4894" y="5733"/>
                      <a:pt x="4957" y="5736"/>
                      <a:pt x="5021" y="5736"/>
                    </a:cubicBezTo>
                    <a:cubicBezTo>
                      <a:pt x="5075" y="5736"/>
                      <a:pt x="5129" y="5734"/>
                      <a:pt x="5184" y="5731"/>
                    </a:cubicBezTo>
                    <a:cubicBezTo>
                      <a:pt x="5429" y="5693"/>
                      <a:pt x="5673" y="5676"/>
                      <a:pt x="5914" y="5614"/>
                    </a:cubicBezTo>
                    <a:cubicBezTo>
                      <a:pt x="6201" y="5541"/>
                      <a:pt x="6490" y="5386"/>
                      <a:pt x="6632" y="5127"/>
                    </a:cubicBezTo>
                    <a:cubicBezTo>
                      <a:pt x="6969" y="4503"/>
                      <a:pt x="6328" y="3682"/>
                      <a:pt x="6638" y="3045"/>
                    </a:cubicBezTo>
                    <a:cubicBezTo>
                      <a:pt x="6794" y="2731"/>
                      <a:pt x="7138" y="2562"/>
                      <a:pt x="7453" y="2411"/>
                    </a:cubicBezTo>
                    <a:cubicBezTo>
                      <a:pt x="7770" y="2255"/>
                      <a:pt x="8107" y="2062"/>
                      <a:pt x="8228" y="1731"/>
                    </a:cubicBezTo>
                    <a:cubicBezTo>
                      <a:pt x="8335" y="1432"/>
                      <a:pt x="8228" y="1090"/>
                      <a:pt x="8032" y="838"/>
                    </a:cubicBezTo>
                    <a:cubicBezTo>
                      <a:pt x="7691" y="395"/>
                      <a:pt x="7127" y="194"/>
                      <a:pt x="6560" y="194"/>
                    </a:cubicBezTo>
                    <a:cubicBezTo>
                      <a:pt x="6352" y="194"/>
                      <a:pt x="6144" y="221"/>
                      <a:pt x="5946" y="273"/>
                    </a:cubicBezTo>
                    <a:cubicBezTo>
                      <a:pt x="5711" y="331"/>
                      <a:pt x="5483" y="421"/>
                      <a:pt x="5246" y="459"/>
                    </a:cubicBezTo>
                    <a:cubicBezTo>
                      <a:pt x="5165" y="471"/>
                      <a:pt x="5085" y="476"/>
                      <a:pt x="5005" y="476"/>
                    </a:cubicBezTo>
                    <a:cubicBezTo>
                      <a:pt x="4622" y="476"/>
                      <a:pt x="4243" y="358"/>
                      <a:pt x="3866" y="238"/>
                    </a:cubicBezTo>
                    <a:cubicBezTo>
                      <a:pt x="3493" y="119"/>
                      <a:pt x="3119" y="0"/>
                      <a:pt x="2738" y="0"/>
                    </a:cubicBezTo>
                    <a:close/>
                  </a:path>
                </a:pathLst>
              </a:custGeom>
              <a:solidFill>
                <a:srgbClr val="D2BF98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625519">
                  <a:buClr>
                    <a:srgbClr val="000000"/>
                  </a:buClr>
                </a:pPr>
                <a:endParaRPr sz="248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5055;p37">
                <a:extLst>
                  <a:ext uri="{FF2B5EF4-FFF2-40B4-BE49-F238E27FC236}">
                    <a16:creationId xmlns:a16="http://schemas.microsoft.com/office/drawing/2014/main" id="{F5939921-628B-6A32-FE4A-159D3CC5BD10}"/>
                  </a:ext>
                </a:extLst>
              </p:cNvPr>
              <p:cNvSpPr/>
              <p:nvPr/>
            </p:nvSpPr>
            <p:spPr>
              <a:xfrm>
                <a:off x="3525224" y="3981690"/>
                <a:ext cx="177520" cy="89390"/>
              </a:xfrm>
              <a:custGeom>
                <a:avLst/>
                <a:gdLst/>
                <a:ahLst/>
                <a:cxnLst/>
                <a:rect l="l" t="t" r="r" b="b"/>
                <a:pathLst>
                  <a:path w="5636" h="2838" extrusionOk="0">
                    <a:moveTo>
                      <a:pt x="5635" y="0"/>
                    </a:moveTo>
                    <a:cubicBezTo>
                      <a:pt x="5397" y="59"/>
                      <a:pt x="5156" y="76"/>
                      <a:pt x="4915" y="114"/>
                    </a:cubicBezTo>
                    <a:cubicBezTo>
                      <a:pt x="5156" y="100"/>
                      <a:pt x="5400" y="59"/>
                      <a:pt x="5635" y="0"/>
                    </a:cubicBezTo>
                    <a:close/>
                    <a:moveTo>
                      <a:pt x="136" y="1745"/>
                    </a:moveTo>
                    <a:cubicBezTo>
                      <a:pt x="142" y="2031"/>
                      <a:pt x="1" y="2472"/>
                      <a:pt x="146" y="2728"/>
                    </a:cubicBezTo>
                    <a:cubicBezTo>
                      <a:pt x="36" y="2414"/>
                      <a:pt x="153" y="2076"/>
                      <a:pt x="136" y="1745"/>
                    </a:cubicBezTo>
                    <a:close/>
                    <a:moveTo>
                      <a:pt x="153" y="2741"/>
                    </a:moveTo>
                    <a:lnTo>
                      <a:pt x="153" y="2741"/>
                    </a:lnTo>
                    <a:cubicBezTo>
                      <a:pt x="170" y="2766"/>
                      <a:pt x="187" y="2790"/>
                      <a:pt x="208" y="2811"/>
                    </a:cubicBezTo>
                    <a:cubicBezTo>
                      <a:pt x="222" y="2820"/>
                      <a:pt x="232" y="2828"/>
                      <a:pt x="246" y="2838"/>
                    </a:cubicBezTo>
                    <a:cubicBezTo>
                      <a:pt x="215" y="2803"/>
                      <a:pt x="174" y="2762"/>
                      <a:pt x="153" y="2741"/>
                    </a:cubicBezTo>
                    <a:close/>
                  </a:path>
                </a:pathLst>
              </a:custGeom>
              <a:solidFill>
                <a:srgbClr val="F0F1F1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625519">
                  <a:buClr>
                    <a:srgbClr val="000000"/>
                  </a:buClr>
                </a:pPr>
                <a:endParaRPr sz="248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5056;p37">
                <a:extLst>
                  <a:ext uri="{FF2B5EF4-FFF2-40B4-BE49-F238E27FC236}">
                    <a16:creationId xmlns:a16="http://schemas.microsoft.com/office/drawing/2014/main" id="{E88D8479-55F6-6531-E878-D701C16A240B}"/>
                  </a:ext>
                </a:extLst>
              </p:cNvPr>
              <p:cNvSpPr/>
              <p:nvPr/>
            </p:nvSpPr>
            <p:spPr>
              <a:xfrm>
                <a:off x="3521664" y="3831921"/>
                <a:ext cx="227538" cy="189993"/>
              </a:xfrm>
              <a:custGeom>
                <a:avLst/>
                <a:gdLst/>
                <a:ahLst/>
                <a:cxnLst/>
                <a:rect l="l" t="t" r="r" b="b"/>
                <a:pathLst>
                  <a:path w="7224" h="6032" extrusionOk="0">
                    <a:moveTo>
                      <a:pt x="7139" y="0"/>
                    </a:moveTo>
                    <a:cubicBezTo>
                      <a:pt x="5943" y="0"/>
                      <a:pt x="951" y="1056"/>
                      <a:pt x="10" y="5934"/>
                    </a:cubicBezTo>
                    <a:cubicBezTo>
                      <a:pt x="0" y="5979"/>
                      <a:pt x="31" y="6021"/>
                      <a:pt x="72" y="6027"/>
                    </a:cubicBezTo>
                    <a:cubicBezTo>
                      <a:pt x="77" y="6027"/>
                      <a:pt x="77" y="6027"/>
                      <a:pt x="80" y="6031"/>
                    </a:cubicBezTo>
                    <a:cubicBezTo>
                      <a:pt x="82" y="6031"/>
                      <a:pt x="84" y="6032"/>
                      <a:pt x="86" y="6032"/>
                    </a:cubicBezTo>
                    <a:cubicBezTo>
                      <a:pt x="125" y="6032"/>
                      <a:pt x="160" y="6004"/>
                      <a:pt x="166" y="5965"/>
                    </a:cubicBezTo>
                    <a:cubicBezTo>
                      <a:pt x="1085" y="1190"/>
                      <a:pt x="5967" y="159"/>
                      <a:pt x="7139" y="159"/>
                    </a:cubicBezTo>
                    <a:cubicBezTo>
                      <a:pt x="7141" y="159"/>
                      <a:pt x="7143" y="159"/>
                      <a:pt x="7144" y="159"/>
                    </a:cubicBezTo>
                    <a:cubicBezTo>
                      <a:pt x="7189" y="159"/>
                      <a:pt x="7224" y="124"/>
                      <a:pt x="7224" y="80"/>
                    </a:cubicBezTo>
                    <a:cubicBezTo>
                      <a:pt x="7224" y="35"/>
                      <a:pt x="7189" y="0"/>
                      <a:pt x="7144" y="0"/>
                    </a:cubicBezTo>
                    <a:cubicBezTo>
                      <a:pt x="7143" y="0"/>
                      <a:pt x="7141" y="0"/>
                      <a:pt x="71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625519">
                  <a:buClr>
                    <a:srgbClr val="000000"/>
                  </a:buClr>
                </a:pPr>
                <a:endParaRPr sz="248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5057;p37">
                <a:extLst>
                  <a:ext uri="{FF2B5EF4-FFF2-40B4-BE49-F238E27FC236}">
                    <a16:creationId xmlns:a16="http://schemas.microsoft.com/office/drawing/2014/main" id="{B7A29A8D-FF02-D9A0-B649-8168623C0F36}"/>
                  </a:ext>
                </a:extLst>
              </p:cNvPr>
              <p:cNvSpPr/>
              <p:nvPr/>
            </p:nvSpPr>
            <p:spPr>
              <a:xfrm>
                <a:off x="3580501" y="3900837"/>
                <a:ext cx="118210" cy="32001"/>
              </a:xfrm>
              <a:custGeom>
                <a:avLst/>
                <a:gdLst/>
                <a:ahLst/>
                <a:cxnLst/>
                <a:rect l="l" t="t" r="r" b="b"/>
                <a:pathLst>
                  <a:path w="3753" h="1016" extrusionOk="0">
                    <a:moveTo>
                      <a:pt x="1084" y="0"/>
                    </a:moveTo>
                    <a:cubicBezTo>
                      <a:pt x="768" y="0"/>
                      <a:pt x="430" y="33"/>
                      <a:pt x="70" y="112"/>
                    </a:cubicBezTo>
                    <a:cubicBezTo>
                      <a:pt x="29" y="123"/>
                      <a:pt x="1" y="164"/>
                      <a:pt x="12" y="209"/>
                    </a:cubicBezTo>
                    <a:cubicBezTo>
                      <a:pt x="17" y="244"/>
                      <a:pt x="51" y="270"/>
                      <a:pt x="87" y="270"/>
                    </a:cubicBezTo>
                    <a:cubicBezTo>
                      <a:pt x="93" y="270"/>
                      <a:pt x="99" y="269"/>
                      <a:pt x="104" y="268"/>
                    </a:cubicBezTo>
                    <a:cubicBezTo>
                      <a:pt x="453" y="191"/>
                      <a:pt x="781" y="159"/>
                      <a:pt x="1086" y="159"/>
                    </a:cubicBezTo>
                    <a:cubicBezTo>
                      <a:pt x="2639" y="159"/>
                      <a:pt x="3603" y="986"/>
                      <a:pt x="3615" y="995"/>
                    </a:cubicBezTo>
                    <a:cubicBezTo>
                      <a:pt x="3625" y="1005"/>
                      <a:pt x="3642" y="1012"/>
                      <a:pt x="3656" y="1016"/>
                    </a:cubicBezTo>
                    <a:cubicBezTo>
                      <a:pt x="3680" y="1016"/>
                      <a:pt x="3707" y="1009"/>
                      <a:pt x="3725" y="988"/>
                    </a:cubicBezTo>
                    <a:cubicBezTo>
                      <a:pt x="3753" y="954"/>
                      <a:pt x="3749" y="906"/>
                      <a:pt x="3718" y="877"/>
                    </a:cubicBezTo>
                    <a:cubicBezTo>
                      <a:pt x="3706" y="866"/>
                      <a:pt x="2701" y="0"/>
                      <a:pt x="10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625519">
                  <a:buClr>
                    <a:srgbClr val="000000"/>
                  </a:buClr>
                </a:pPr>
                <a:endParaRPr sz="248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5058;p37">
                <a:extLst>
                  <a:ext uri="{FF2B5EF4-FFF2-40B4-BE49-F238E27FC236}">
                    <a16:creationId xmlns:a16="http://schemas.microsoft.com/office/drawing/2014/main" id="{01209315-FE33-6143-1A39-9366658A13B0}"/>
                  </a:ext>
                </a:extLst>
              </p:cNvPr>
              <p:cNvSpPr/>
              <p:nvPr/>
            </p:nvSpPr>
            <p:spPr>
              <a:xfrm>
                <a:off x="1232630" y="3682467"/>
                <a:ext cx="1330454" cy="863126"/>
              </a:xfrm>
              <a:custGeom>
                <a:avLst/>
                <a:gdLst/>
                <a:ahLst/>
                <a:cxnLst/>
                <a:rect l="l" t="t" r="r" b="b"/>
                <a:pathLst>
                  <a:path w="42240" h="27403" extrusionOk="0">
                    <a:moveTo>
                      <a:pt x="41434" y="0"/>
                    </a:moveTo>
                    <a:cubicBezTo>
                      <a:pt x="41405" y="0"/>
                      <a:pt x="41376" y="1"/>
                      <a:pt x="41346" y="4"/>
                    </a:cubicBezTo>
                    <a:lnTo>
                      <a:pt x="18372" y="2345"/>
                    </a:lnTo>
                    <a:cubicBezTo>
                      <a:pt x="18151" y="2366"/>
                      <a:pt x="17948" y="2470"/>
                      <a:pt x="17796" y="2621"/>
                    </a:cubicBezTo>
                    <a:lnTo>
                      <a:pt x="17792" y="2621"/>
                    </a:lnTo>
                    <a:cubicBezTo>
                      <a:pt x="17603" y="2804"/>
                      <a:pt x="17482" y="3063"/>
                      <a:pt x="17482" y="3335"/>
                    </a:cubicBezTo>
                    <a:lnTo>
                      <a:pt x="17482" y="4907"/>
                    </a:lnTo>
                    <a:cubicBezTo>
                      <a:pt x="17482" y="5401"/>
                      <a:pt x="17827" y="6004"/>
                      <a:pt x="18258" y="6249"/>
                    </a:cubicBezTo>
                    <a:lnTo>
                      <a:pt x="20396" y="7483"/>
                    </a:lnTo>
                    <a:lnTo>
                      <a:pt x="780" y="18807"/>
                    </a:lnTo>
                    <a:cubicBezTo>
                      <a:pt x="563" y="18927"/>
                      <a:pt x="370" y="19141"/>
                      <a:pt x="225" y="19386"/>
                    </a:cubicBezTo>
                    <a:cubicBezTo>
                      <a:pt x="83" y="19631"/>
                      <a:pt x="1" y="19903"/>
                      <a:pt x="1" y="20151"/>
                    </a:cubicBezTo>
                    <a:lnTo>
                      <a:pt x="1" y="21720"/>
                    </a:lnTo>
                    <a:cubicBezTo>
                      <a:pt x="1" y="22217"/>
                      <a:pt x="349" y="22817"/>
                      <a:pt x="780" y="23065"/>
                    </a:cubicBezTo>
                    <a:lnTo>
                      <a:pt x="7972" y="27219"/>
                    </a:lnTo>
                    <a:cubicBezTo>
                      <a:pt x="8187" y="27343"/>
                      <a:pt x="8459" y="27402"/>
                      <a:pt x="8742" y="27402"/>
                    </a:cubicBezTo>
                    <a:cubicBezTo>
                      <a:pt x="9021" y="27402"/>
                      <a:pt x="9304" y="27337"/>
                      <a:pt x="9514" y="27216"/>
                    </a:cubicBezTo>
                    <a:lnTo>
                      <a:pt x="32043" y="14206"/>
                    </a:lnTo>
                    <a:lnTo>
                      <a:pt x="37094" y="17123"/>
                    </a:lnTo>
                    <a:cubicBezTo>
                      <a:pt x="37223" y="17198"/>
                      <a:pt x="37355" y="17233"/>
                      <a:pt x="37481" y="17233"/>
                    </a:cubicBezTo>
                    <a:cubicBezTo>
                      <a:pt x="37624" y="17233"/>
                      <a:pt x="37758" y="17187"/>
                      <a:pt x="37871" y="17103"/>
                    </a:cubicBezTo>
                    <a:cubicBezTo>
                      <a:pt x="37987" y="17017"/>
                      <a:pt x="38081" y="16883"/>
                      <a:pt x="38132" y="16717"/>
                    </a:cubicBezTo>
                    <a:lnTo>
                      <a:pt x="41983" y="4128"/>
                    </a:lnTo>
                    <a:cubicBezTo>
                      <a:pt x="42122" y="3652"/>
                      <a:pt x="42239" y="2873"/>
                      <a:pt x="42239" y="2384"/>
                    </a:cubicBezTo>
                    <a:lnTo>
                      <a:pt x="42239" y="811"/>
                    </a:lnTo>
                    <a:cubicBezTo>
                      <a:pt x="42239" y="639"/>
                      <a:pt x="42190" y="484"/>
                      <a:pt x="42104" y="356"/>
                    </a:cubicBezTo>
                    <a:cubicBezTo>
                      <a:pt x="41964" y="137"/>
                      <a:pt x="41718" y="0"/>
                      <a:pt x="41434" y="0"/>
                    </a:cubicBezTo>
                    <a:close/>
                  </a:path>
                </a:pathLst>
              </a:custGeom>
              <a:solidFill>
                <a:srgbClr val="AE9F8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625519">
                  <a:buClr>
                    <a:srgbClr val="000000"/>
                  </a:buClr>
                </a:pPr>
                <a:endParaRPr sz="248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5059;p37">
                <a:extLst>
                  <a:ext uri="{FF2B5EF4-FFF2-40B4-BE49-F238E27FC236}">
                    <a16:creationId xmlns:a16="http://schemas.microsoft.com/office/drawing/2014/main" id="{BC8075D1-251F-5D4A-C9C1-89DF1D2A388B}"/>
                  </a:ext>
                </a:extLst>
              </p:cNvPr>
              <p:cNvSpPr/>
              <p:nvPr/>
            </p:nvSpPr>
            <p:spPr>
              <a:xfrm>
                <a:off x="1783140" y="3768265"/>
                <a:ext cx="91910" cy="149897"/>
              </a:xfrm>
              <a:custGeom>
                <a:avLst/>
                <a:gdLst/>
                <a:ahLst/>
                <a:cxnLst/>
                <a:rect l="l" t="t" r="r" b="b"/>
                <a:pathLst>
                  <a:path w="2918" h="4759" extrusionOk="0">
                    <a:moveTo>
                      <a:pt x="218" y="0"/>
                    </a:moveTo>
                    <a:cubicBezTo>
                      <a:pt x="84" y="173"/>
                      <a:pt x="1" y="387"/>
                      <a:pt x="1" y="611"/>
                    </a:cubicBezTo>
                    <a:lnTo>
                      <a:pt x="1" y="2180"/>
                    </a:lnTo>
                    <a:cubicBezTo>
                      <a:pt x="1" y="2677"/>
                      <a:pt x="349" y="3280"/>
                      <a:pt x="780" y="3525"/>
                    </a:cubicBezTo>
                    <a:cubicBezTo>
                      <a:pt x="349" y="3280"/>
                      <a:pt x="4" y="2677"/>
                      <a:pt x="4" y="2183"/>
                    </a:cubicBezTo>
                    <a:lnTo>
                      <a:pt x="4" y="611"/>
                    </a:lnTo>
                    <a:cubicBezTo>
                      <a:pt x="4" y="387"/>
                      <a:pt x="87" y="173"/>
                      <a:pt x="218" y="0"/>
                    </a:cubicBezTo>
                    <a:close/>
                    <a:moveTo>
                      <a:pt x="780" y="3525"/>
                    </a:moveTo>
                    <a:lnTo>
                      <a:pt x="2914" y="4759"/>
                    </a:lnTo>
                    <a:lnTo>
                      <a:pt x="2918" y="4759"/>
                    </a:lnTo>
                    <a:lnTo>
                      <a:pt x="780" y="3525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625519">
                  <a:buClr>
                    <a:srgbClr val="000000"/>
                  </a:buClr>
                </a:pPr>
                <a:endParaRPr sz="248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5060;p37">
                <a:extLst>
                  <a:ext uri="{FF2B5EF4-FFF2-40B4-BE49-F238E27FC236}">
                    <a16:creationId xmlns:a16="http://schemas.microsoft.com/office/drawing/2014/main" id="{E1F2AA47-C96B-8E3E-B1A2-6FF09D04B263}"/>
                  </a:ext>
                </a:extLst>
              </p:cNvPr>
              <p:cNvSpPr/>
              <p:nvPr/>
            </p:nvSpPr>
            <p:spPr>
              <a:xfrm>
                <a:off x="1783266" y="3765021"/>
                <a:ext cx="183473" cy="153141"/>
              </a:xfrm>
              <a:custGeom>
                <a:avLst/>
                <a:gdLst/>
                <a:ahLst/>
                <a:cxnLst/>
                <a:rect l="l" t="t" r="r" b="b"/>
                <a:pathLst>
                  <a:path w="5825" h="4862" extrusionOk="0">
                    <a:moveTo>
                      <a:pt x="310" y="0"/>
                    </a:moveTo>
                    <a:cubicBezTo>
                      <a:pt x="276" y="31"/>
                      <a:pt x="245" y="70"/>
                      <a:pt x="214" y="103"/>
                    </a:cubicBezTo>
                    <a:cubicBezTo>
                      <a:pt x="83" y="276"/>
                      <a:pt x="0" y="490"/>
                      <a:pt x="0" y="714"/>
                    </a:cubicBezTo>
                    <a:lnTo>
                      <a:pt x="0" y="2286"/>
                    </a:lnTo>
                    <a:cubicBezTo>
                      <a:pt x="0" y="2780"/>
                      <a:pt x="345" y="3383"/>
                      <a:pt x="776" y="3628"/>
                    </a:cubicBezTo>
                    <a:lnTo>
                      <a:pt x="2914" y="4862"/>
                    </a:lnTo>
                    <a:lnTo>
                      <a:pt x="5824" y="3179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625519">
                  <a:buClr>
                    <a:srgbClr val="000000"/>
                  </a:buClr>
                </a:pPr>
                <a:endParaRPr sz="248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5061;p37">
                <a:extLst>
                  <a:ext uri="{FF2B5EF4-FFF2-40B4-BE49-F238E27FC236}">
                    <a16:creationId xmlns:a16="http://schemas.microsoft.com/office/drawing/2014/main" id="{91E726DC-97C5-5BE2-2A0F-98E7251D92B4}"/>
                  </a:ext>
                </a:extLst>
              </p:cNvPr>
              <p:cNvSpPr/>
              <p:nvPr/>
            </p:nvSpPr>
            <p:spPr>
              <a:xfrm>
                <a:off x="2241898" y="4129916"/>
                <a:ext cx="182780" cy="95406"/>
              </a:xfrm>
              <a:custGeom>
                <a:avLst/>
                <a:gdLst/>
                <a:ahLst/>
                <a:cxnLst/>
                <a:rect l="l" t="t" r="r" b="b"/>
                <a:pathLst>
                  <a:path w="5803" h="3029" extrusionOk="0">
                    <a:moveTo>
                      <a:pt x="0" y="0"/>
                    </a:moveTo>
                    <a:lnTo>
                      <a:pt x="0" y="5"/>
                    </a:lnTo>
                    <a:lnTo>
                      <a:pt x="3851" y="2225"/>
                    </a:lnTo>
                    <a:lnTo>
                      <a:pt x="0" y="0"/>
                    </a:lnTo>
                    <a:close/>
                    <a:moveTo>
                      <a:pt x="5305" y="3015"/>
                    </a:moveTo>
                    <a:cubicBezTo>
                      <a:pt x="5353" y="3025"/>
                      <a:pt x="5397" y="3028"/>
                      <a:pt x="5438" y="3028"/>
                    </a:cubicBezTo>
                    <a:cubicBezTo>
                      <a:pt x="5438" y="3028"/>
                      <a:pt x="5439" y="3028"/>
                      <a:pt x="5439" y="3028"/>
                    </a:cubicBezTo>
                    <a:lnTo>
                      <a:pt x="5439" y="3028"/>
                    </a:lnTo>
                    <a:cubicBezTo>
                      <a:pt x="5396" y="3028"/>
                      <a:pt x="5352" y="3025"/>
                      <a:pt x="5305" y="3015"/>
                    </a:cubicBezTo>
                    <a:close/>
                    <a:moveTo>
                      <a:pt x="5802" y="2914"/>
                    </a:moveTo>
                    <a:cubicBezTo>
                      <a:pt x="5696" y="2988"/>
                      <a:pt x="5574" y="3028"/>
                      <a:pt x="5439" y="3028"/>
                    </a:cubicBezTo>
                    <a:lnTo>
                      <a:pt x="5439" y="3028"/>
                    </a:lnTo>
                    <a:cubicBezTo>
                      <a:pt x="5440" y="3028"/>
                      <a:pt x="5440" y="3028"/>
                      <a:pt x="5441" y="3028"/>
                    </a:cubicBezTo>
                    <a:cubicBezTo>
                      <a:pt x="5573" y="3028"/>
                      <a:pt x="5696" y="2988"/>
                      <a:pt x="5802" y="2914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625519">
                  <a:buClr>
                    <a:srgbClr val="000000"/>
                  </a:buClr>
                </a:pPr>
                <a:endParaRPr sz="248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5062;p37">
                <a:extLst>
                  <a:ext uri="{FF2B5EF4-FFF2-40B4-BE49-F238E27FC236}">
                    <a16:creationId xmlns:a16="http://schemas.microsoft.com/office/drawing/2014/main" id="{BD022439-F488-DBD6-8A8D-E59D23057FAB}"/>
                  </a:ext>
                </a:extLst>
              </p:cNvPr>
              <p:cNvSpPr/>
              <p:nvPr/>
            </p:nvSpPr>
            <p:spPr>
              <a:xfrm>
                <a:off x="2241898" y="4024023"/>
                <a:ext cx="183567" cy="201301"/>
              </a:xfrm>
              <a:custGeom>
                <a:avLst/>
                <a:gdLst/>
                <a:ahLst/>
                <a:cxnLst/>
                <a:rect l="l" t="t" r="r" b="b"/>
                <a:pathLst>
                  <a:path w="5828" h="6391" extrusionOk="0">
                    <a:moveTo>
                      <a:pt x="0" y="1"/>
                    </a:moveTo>
                    <a:lnTo>
                      <a:pt x="0" y="3362"/>
                    </a:lnTo>
                    <a:lnTo>
                      <a:pt x="3851" y="5587"/>
                    </a:lnTo>
                    <a:lnTo>
                      <a:pt x="5051" y="6279"/>
                    </a:lnTo>
                    <a:cubicBezTo>
                      <a:pt x="5134" y="6328"/>
                      <a:pt x="5220" y="6359"/>
                      <a:pt x="5303" y="6376"/>
                    </a:cubicBezTo>
                    <a:cubicBezTo>
                      <a:pt x="5352" y="6387"/>
                      <a:pt x="5396" y="6390"/>
                      <a:pt x="5438" y="6390"/>
                    </a:cubicBezTo>
                    <a:cubicBezTo>
                      <a:pt x="5575" y="6390"/>
                      <a:pt x="5699" y="6349"/>
                      <a:pt x="5807" y="6273"/>
                    </a:cubicBezTo>
                    <a:cubicBezTo>
                      <a:pt x="5813" y="6269"/>
                      <a:pt x="5820" y="6263"/>
                      <a:pt x="5828" y="6259"/>
                    </a:cubicBezTo>
                    <a:lnTo>
                      <a:pt x="5828" y="336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625519">
                  <a:buClr>
                    <a:srgbClr val="000000"/>
                  </a:buClr>
                </a:pPr>
                <a:endParaRPr sz="248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5063;p37">
                <a:extLst>
                  <a:ext uri="{FF2B5EF4-FFF2-40B4-BE49-F238E27FC236}">
                    <a16:creationId xmlns:a16="http://schemas.microsoft.com/office/drawing/2014/main" id="{CF897225-EE5F-25D0-7275-CA9F8E5FF0A8}"/>
                  </a:ext>
                </a:extLst>
              </p:cNvPr>
              <p:cNvSpPr/>
              <p:nvPr/>
            </p:nvSpPr>
            <p:spPr>
              <a:xfrm>
                <a:off x="1507948" y="4130042"/>
                <a:ext cx="733986" cy="415547"/>
              </a:xfrm>
              <a:custGeom>
                <a:avLst/>
                <a:gdLst/>
                <a:ahLst/>
                <a:cxnLst/>
                <a:rect l="l" t="t" r="r" b="b"/>
                <a:pathLst>
                  <a:path w="23303" h="13193" extrusionOk="0">
                    <a:moveTo>
                      <a:pt x="23302" y="1"/>
                    </a:moveTo>
                    <a:lnTo>
                      <a:pt x="773" y="13006"/>
                    </a:lnTo>
                    <a:cubicBezTo>
                      <a:pt x="563" y="13127"/>
                      <a:pt x="280" y="13192"/>
                      <a:pt x="1" y="13192"/>
                    </a:cubicBezTo>
                    <a:lnTo>
                      <a:pt x="1" y="13192"/>
                    </a:lnTo>
                    <a:cubicBezTo>
                      <a:pt x="280" y="13192"/>
                      <a:pt x="563" y="13127"/>
                      <a:pt x="773" y="13006"/>
                    </a:cubicBezTo>
                    <a:lnTo>
                      <a:pt x="2330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625519">
                  <a:buClr>
                    <a:srgbClr val="000000"/>
                  </a:buClr>
                </a:pPr>
                <a:endParaRPr sz="248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5064;p37">
                <a:extLst>
                  <a:ext uri="{FF2B5EF4-FFF2-40B4-BE49-F238E27FC236}">
                    <a16:creationId xmlns:a16="http://schemas.microsoft.com/office/drawing/2014/main" id="{DD0B353E-27DE-3B73-D62E-09C0CB1BF464}"/>
                  </a:ext>
                </a:extLst>
              </p:cNvPr>
              <p:cNvSpPr/>
              <p:nvPr/>
            </p:nvSpPr>
            <p:spPr>
              <a:xfrm>
                <a:off x="1507948" y="4024023"/>
                <a:ext cx="733986" cy="521567"/>
              </a:xfrm>
              <a:custGeom>
                <a:avLst/>
                <a:gdLst/>
                <a:ahLst/>
                <a:cxnLst/>
                <a:rect l="l" t="t" r="r" b="b"/>
                <a:pathLst>
                  <a:path w="23303" h="16559" extrusionOk="0">
                    <a:moveTo>
                      <a:pt x="23302" y="1"/>
                    </a:moveTo>
                    <a:lnTo>
                      <a:pt x="1" y="13455"/>
                    </a:lnTo>
                    <a:lnTo>
                      <a:pt x="1" y="16558"/>
                    </a:lnTo>
                    <a:cubicBezTo>
                      <a:pt x="280" y="16558"/>
                      <a:pt x="563" y="16493"/>
                      <a:pt x="773" y="16372"/>
                    </a:cubicBezTo>
                    <a:lnTo>
                      <a:pt x="23302" y="3367"/>
                    </a:lnTo>
                    <a:lnTo>
                      <a:pt x="23302" y="1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625519">
                  <a:buClr>
                    <a:srgbClr val="000000"/>
                  </a:buClr>
                </a:pPr>
                <a:endParaRPr sz="248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65;p37">
                <a:extLst>
                  <a:ext uri="{FF2B5EF4-FFF2-40B4-BE49-F238E27FC236}">
                    <a16:creationId xmlns:a16="http://schemas.microsoft.com/office/drawing/2014/main" id="{6CD63EED-0EFF-5E40-AA4B-7D9B3578C9B8}"/>
                  </a:ext>
                </a:extLst>
              </p:cNvPr>
              <p:cNvSpPr/>
              <p:nvPr/>
            </p:nvSpPr>
            <p:spPr>
              <a:xfrm>
                <a:off x="2425432" y="3693680"/>
                <a:ext cx="137644" cy="527489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16747" extrusionOk="0">
                    <a:moveTo>
                      <a:pt x="4234" y="0"/>
                    </a:moveTo>
                    <a:lnTo>
                      <a:pt x="1" y="13850"/>
                    </a:lnTo>
                    <a:lnTo>
                      <a:pt x="1" y="13855"/>
                    </a:lnTo>
                    <a:lnTo>
                      <a:pt x="1" y="16747"/>
                    </a:lnTo>
                    <a:cubicBezTo>
                      <a:pt x="117" y="16661"/>
                      <a:pt x="211" y="16527"/>
                      <a:pt x="262" y="16361"/>
                    </a:cubicBezTo>
                    <a:lnTo>
                      <a:pt x="4113" y="3772"/>
                    </a:lnTo>
                    <a:cubicBezTo>
                      <a:pt x="4252" y="3296"/>
                      <a:pt x="4369" y="2517"/>
                      <a:pt x="4369" y="2028"/>
                    </a:cubicBezTo>
                    <a:lnTo>
                      <a:pt x="4369" y="455"/>
                    </a:lnTo>
                    <a:cubicBezTo>
                      <a:pt x="4369" y="283"/>
                      <a:pt x="4320" y="128"/>
                      <a:pt x="4234" y="0"/>
                    </a:cubicBez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625519">
                  <a:buClr>
                    <a:srgbClr val="000000"/>
                  </a:buClr>
                </a:pPr>
                <a:endParaRPr sz="248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066;p37">
                <a:extLst>
                  <a:ext uri="{FF2B5EF4-FFF2-40B4-BE49-F238E27FC236}">
                    <a16:creationId xmlns:a16="http://schemas.microsoft.com/office/drawing/2014/main" id="{684F7078-2145-ACFB-DCE3-791C711AC4A5}"/>
                  </a:ext>
                </a:extLst>
              </p:cNvPr>
              <p:cNvSpPr/>
              <p:nvPr/>
            </p:nvSpPr>
            <p:spPr>
              <a:xfrm>
                <a:off x="2425432" y="4130042"/>
                <a:ext cx="31" cy="91122"/>
              </a:xfrm>
              <a:custGeom>
                <a:avLst/>
                <a:gdLst/>
                <a:ahLst/>
                <a:cxnLst/>
                <a:rect l="l" t="t" r="r" b="b"/>
                <a:pathLst>
                  <a:path w="1" h="2893" extrusionOk="0">
                    <a:moveTo>
                      <a:pt x="1" y="1"/>
                    </a:moveTo>
                    <a:lnTo>
                      <a:pt x="1" y="2893"/>
                    </a:lnTo>
                    <a:lnTo>
                      <a:pt x="1" y="289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1C9F8A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625519">
                  <a:buClr>
                    <a:srgbClr val="000000"/>
                  </a:buClr>
                </a:pPr>
                <a:endParaRPr sz="248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067;p37">
                <a:extLst>
                  <a:ext uri="{FF2B5EF4-FFF2-40B4-BE49-F238E27FC236}">
                    <a16:creationId xmlns:a16="http://schemas.microsoft.com/office/drawing/2014/main" id="{532419A8-C25B-F7CF-2C97-F17FF57B5797}"/>
                  </a:ext>
                </a:extLst>
              </p:cNvPr>
              <p:cNvSpPr/>
              <p:nvPr/>
            </p:nvSpPr>
            <p:spPr>
              <a:xfrm>
                <a:off x="2949453" y="1965270"/>
                <a:ext cx="239696" cy="236987"/>
              </a:xfrm>
              <a:custGeom>
                <a:avLst/>
                <a:gdLst/>
                <a:ahLst/>
                <a:cxnLst/>
                <a:rect l="l" t="t" r="r" b="b"/>
                <a:pathLst>
                  <a:path w="7610" h="7524" extrusionOk="0">
                    <a:moveTo>
                      <a:pt x="928" y="0"/>
                    </a:moveTo>
                    <a:cubicBezTo>
                      <a:pt x="625" y="0"/>
                      <a:pt x="316" y="18"/>
                      <a:pt x="0" y="55"/>
                    </a:cubicBezTo>
                    <a:cubicBezTo>
                      <a:pt x="420" y="1062"/>
                      <a:pt x="686" y="2241"/>
                      <a:pt x="779" y="3578"/>
                    </a:cubicBezTo>
                    <a:lnTo>
                      <a:pt x="7610" y="7523"/>
                    </a:lnTo>
                    <a:cubicBezTo>
                      <a:pt x="7368" y="4269"/>
                      <a:pt x="6079" y="1961"/>
                      <a:pt x="4117" y="820"/>
                    </a:cubicBezTo>
                    <a:lnTo>
                      <a:pt x="3965" y="731"/>
                    </a:lnTo>
                    <a:cubicBezTo>
                      <a:pt x="3074" y="250"/>
                      <a:pt x="2050" y="0"/>
                      <a:pt x="928" y="0"/>
                    </a:cubicBezTo>
                    <a:close/>
                  </a:path>
                </a:pathLst>
              </a:custGeom>
              <a:solidFill>
                <a:srgbClr val="27DEBF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625519">
                  <a:buClr>
                    <a:srgbClr val="000000"/>
                  </a:buClr>
                </a:pPr>
                <a:endParaRPr sz="248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068;p37">
                <a:extLst>
                  <a:ext uri="{FF2B5EF4-FFF2-40B4-BE49-F238E27FC236}">
                    <a16:creationId xmlns:a16="http://schemas.microsoft.com/office/drawing/2014/main" id="{923541AE-BD2F-87FF-C059-357A37515A8B}"/>
                  </a:ext>
                </a:extLst>
              </p:cNvPr>
              <p:cNvSpPr/>
              <p:nvPr/>
            </p:nvSpPr>
            <p:spPr>
              <a:xfrm>
                <a:off x="2949453" y="1965238"/>
                <a:ext cx="239696" cy="237019"/>
              </a:xfrm>
              <a:custGeom>
                <a:avLst/>
                <a:gdLst/>
                <a:ahLst/>
                <a:cxnLst/>
                <a:rect l="l" t="t" r="r" b="b"/>
                <a:pathLst>
                  <a:path w="7610" h="7525" extrusionOk="0">
                    <a:moveTo>
                      <a:pt x="934" y="0"/>
                    </a:moveTo>
                    <a:cubicBezTo>
                      <a:pt x="631" y="0"/>
                      <a:pt x="320" y="21"/>
                      <a:pt x="0" y="56"/>
                    </a:cubicBezTo>
                    <a:cubicBezTo>
                      <a:pt x="324" y="835"/>
                      <a:pt x="559" y="1714"/>
                      <a:pt x="689" y="2694"/>
                    </a:cubicBezTo>
                    <a:lnTo>
                      <a:pt x="1172" y="3807"/>
                    </a:lnTo>
                    <a:lnTo>
                      <a:pt x="1248" y="3853"/>
                    </a:lnTo>
                    <a:lnTo>
                      <a:pt x="1993" y="2731"/>
                    </a:lnTo>
                    <a:cubicBezTo>
                      <a:pt x="2066" y="2621"/>
                      <a:pt x="2190" y="2562"/>
                      <a:pt x="2314" y="2562"/>
                    </a:cubicBezTo>
                    <a:cubicBezTo>
                      <a:pt x="2379" y="2562"/>
                      <a:pt x="2445" y="2580"/>
                      <a:pt x="2500" y="2611"/>
                    </a:cubicBezTo>
                    <a:lnTo>
                      <a:pt x="4351" y="3680"/>
                    </a:lnTo>
                    <a:cubicBezTo>
                      <a:pt x="4523" y="3780"/>
                      <a:pt x="4589" y="4004"/>
                      <a:pt x="4503" y="4179"/>
                    </a:cubicBezTo>
                    <a:lnTo>
                      <a:pt x="3907" y="5387"/>
                    </a:lnTo>
                    <a:lnTo>
                      <a:pt x="7610" y="7524"/>
                    </a:lnTo>
                    <a:cubicBezTo>
                      <a:pt x="7368" y="4270"/>
                      <a:pt x="6079" y="1962"/>
                      <a:pt x="4117" y="821"/>
                    </a:cubicBezTo>
                    <a:lnTo>
                      <a:pt x="3965" y="732"/>
                    </a:lnTo>
                    <a:cubicBezTo>
                      <a:pt x="3075" y="253"/>
                      <a:pt x="2055" y="0"/>
                      <a:pt x="934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625519">
                  <a:buClr>
                    <a:srgbClr val="000000"/>
                  </a:buClr>
                </a:pPr>
                <a:endParaRPr sz="248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069;p37">
                <a:extLst>
                  <a:ext uri="{FF2B5EF4-FFF2-40B4-BE49-F238E27FC236}">
                    <a16:creationId xmlns:a16="http://schemas.microsoft.com/office/drawing/2014/main" id="{3D9B68E1-EEAE-062E-B2C9-10187FBCC9F3}"/>
                  </a:ext>
                </a:extLst>
              </p:cNvPr>
              <p:cNvSpPr/>
              <p:nvPr/>
            </p:nvSpPr>
            <p:spPr>
              <a:xfrm>
                <a:off x="2993644" y="2157686"/>
                <a:ext cx="164102" cy="114619"/>
              </a:xfrm>
              <a:custGeom>
                <a:avLst/>
                <a:gdLst/>
                <a:ahLst/>
                <a:cxnLst/>
                <a:rect l="l" t="t" r="r" b="b"/>
                <a:pathLst>
                  <a:path w="5210" h="3639" extrusionOk="0">
                    <a:moveTo>
                      <a:pt x="986" y="1"/>
                    </a:moveTo>
                    <a:lnTo>
                      <a:pt x="0" y="2442"/>
                    </a:lnTo>
                    <a:cubicBezTo>
                      <a:pt x="145" y="2718"/>
                      <a:pt x="1896" y="3090"/>
                      <a:pt x="1996" y="3411"/>
                    </a:cubicBezTo>
                    <a:cubicBezTo>
                      <a:pt x="2040" y="3553"/>
                      <a:pt x="2155" y="3638"/>
                      <a:pt x="2285" y="3638"/>
                    </a:cubicBezTo>
                    <a:cubicBezTo>
                      <a:pt x="2329" y="3638"/>
                      <a:pt x="2375" y="3628"/>
                      <a:pt x="2421" y="3607"/>
                    </a:cubicBezTo>
                    <a:lnTo>
                      <a:pt x="4979" y="2455"/>
                    </a:lnTo>
                    <a:cubicBezTo>
                      <a:pt x="5031" y="2432"/>
                      <a:pt x="5079" y="2423"/>
                      <a:pt x="5122" y="2423"/>
                    </a:cubicBezTo>
                    <a:cubicBezTo>
                      <a:pt x="5154" y="2423"/>
                      <a:pt x="5183" y="2428"/>
                      <a:pt x="5210" y="2435"/>
                    </a:cubicBezTo>
                    <a:lnTo>
                      <a:pt x="986" y="1"/>
                    </a:ln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625519">
                  <a:buClr>
                    <a:srgbClr val="000000"/>
                  </a:buClr>
                </a:pPr>
                <a:endParaRPr sz="248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5070;p37">
                <a:extLst>
                  <a:ext uri="{FF2B5EF4-FFF2-40B4-BE49-F238E27FC236}">
                    <a16:creationId xmlns:a16="http://schemas.microsoft.com/office/drawing/2014/main" id="{1CC17C6A-4C33-4EEB-6405-15EC83CA97C0}"/>
                  </a:ext>
                </a:extLst>
              </p:cNvPr>
              <p:cNvSpPr/>
              <p:nvPr/>
            </p:nvSpPr>
            <p:spPr>
              <a:xfrm>
                <a:off x="2320200" y="1969144"/>
                <a:ext cx="707780" cy="963792"/>
              </a:xfrm>
              <a:custGeom>
                <a:avLst/>
                <a:gdLst/>
                <a:ahLst/>
                <a:cxnLst/>
                <a:rect l="l" t="t" r="r" b="b"/>
                <a:pathLst>
                  <a:path w="22471" h="30599" extrusionOk="0">
                    <a:moveTo>
                      <a:pt x="15095" y="8609"/>
                    </a:moveTo>
                    <a:cubicBezTo>
                      <a:pt x="15124" y="8609"/>
                      <a:pt x="15148" y="8617"/>
                      <a:pt x="15168" y="8635"/>
                    </a:cubicBezTo>
                    <a:cubicBezTo>
                      <a:pt x="15764" y="9170"/>
                      <a:pt x="16089" y="10158"/>
                      <a:pt x="16089" y="11541"/>
                    </a:cubicBezTo>
                    <a:cubicBezTo>
                      <a:pt x="16089" y="14638"/>
                      <a:pt x="13916" y="18403"/>
                      <a:pt x="11237" y="19948"/>
                    </a:cubicBezTo>
                    <a:cubicBezTo>
                      <a:pt x="10422" y="20419"/>
                      <a:pt x="9701" y="20645"/>
                      <a:pt x="9093" y="20645"/>
                    </a:cubicBezTo>
                    <a:cubicBezTo>
                      <a:pt x="8780" y="20645"/>
                      <a:pt x="8496" y="20585"/>
                      <a:pt x="8245" y="20469"/>
                    </a:cubicBezTo>
                    <a:cubicBezTo>
                      <a:pt x="7399" y="20075"/>
                      <a:pt x="14056" y="8609"/>
                      <a:pt x="15095" y="8609"/>
                    </a:cubicBezTo>
                    <a:close/>
                    <a:moveTo>
                      <a:pt x="18070" y="1"/>
                    </a:moveTo>
                    <a:cubicBezTo>
                      <a:pt x="17944" y="1"/>
                      <a:pt x="17820" y="61"/>
                      <a:pt x="17747" y="170"/>
                    </a:cubicBezTo>
                    <a:lnTo>
                      <a:pt x="15623" y="3363"/>
                    </a:lnTo>
                    <a:cubicBezTo>
                      <a:pt x="15515" y="3525"/>
                      <a:pt x="15273" y="3642"/>
                      <a:pt x="15078" y="3642"/>
                    </a:cubicBezTo>
                    <a:cubicBezTo>
                      <a:pt x="15074" y="3642"/>
                      <a:pt x="15071" y="3642"/>
                      <a:pt x="15068" y="3642"/>
                    </a:cubicBezTo>
                    <a:cubicBezTo>
                      <a:pt x="15022" y="3640"/>
                      <a:pt x="14977" y="3640"/>
                      <a:pt x="14931" y="3640"/>
                    </a:cubicBezTo>
                    <a:cubicBezTo>
                      <a:pt x="14733" y="3640"/>
                      <a:pt x="14530" y="3652"/>
                      <a:pt x="14323" y="3676"/>
                    </a:cubicBezTo>
                    <a:lnTo>
                      <a:pt x="14323" y="1339"/>
                    </a:lnTo>
                    <a:lnTo>
                      <a:pt x="12906" y="522"/>
                    </a:lnTo>
                    <a:cubicBezTo>
                      <a:pt x="12878" y="507"/>
                      <a:pt x="12847" y="499"/>
                      <a:pt x="12814" y="499"/>
                    </a:cubicBezTo>
                    <a:cubicBezTo>
                      <a:pt x="12770" y="499"/>
                      <a:pt x="12723" y="513"/>
                      <a:pt x="12672" y="543"/>
                    </a:cubicBezTo>
                    <a:lnTo>
                      <a:pt x="9800" y="2201"/>
                    </a:lnTo>
                    <a:cubicBezTo>
                      <a:pt x="9627" y="2301"/>
                      <a:pt x="9475" y="2539"/>
                      <a:pt x="9458" y="2736"/>
                    </a:cubicBezTo>
                    <a:lnTo>
                      <a:pt x="9168" y="5935"/>
                    </a:lnTo>
                    <a:cubicBezTo>
                      <a:pt x="9151" y="6132"/>
                      <a:pt x="9017" y="6397"/>
                      <a:pt x="8872" y="6531"/>
                    </a:cubicBezTo>
                    <a:cubicBezTo>
                      <a:pt x="8310" y="7045"/>
                      <a:pt x="7779" y="7614"/>
                      <a:pt x="7276" y="8221"/>
                    </a:cubicBezTo>
                    <a:cubicBezTo>
                      <a:pt x="7180" y="8334"/>
                      <a:pt x="7015" y="8404"/>
                      <a:pt x="6860" y="8404"/>
                    </a:cubicBezTo>
                    <a:cubicBezTo>
                      <a:pt x="6808" y="8404"/>
                      <a:pt x="6756" y="8396"/>
                      <a:pt x="6710" y="8379"/>
                    </a:cubicBezTo>
                    <a:lnTo>
                      <a:pt x="4865" y="7735"/>
                    </a:lnTo>
                    <a:cubicBezTo>
                      <a:pt x="4823" y="7720"/>
                      <a:pt x="4778" y="7713"/>
                      <a:pt x="4733" y="7713"/>
                    </a:cubicBezTo>
                    <a:cubicBezTo>
                      <a:pt x="4581" y="7713"/>
                      <a:pt x="4425" y="7795"/>
                      <a:pt x="4348" y="7928"/>
                    </a:cubicBezTo>
                    <a:lnTo>
                      <a:pt x="2234" y="11586"/>
                    </a:lnTo>
                    <a:cubicBezTo>
                      <a:pt x="2137" y="11759"/>
                      <a:pt x="2179" y="12004"/>
                      <a:pt x="2328" y="12131"/>
                    </a:cubicBezTo>
                    <a:lnTo>
                      <a:pt x="3807" y="13406"/>
                    </a:lnTo>
                    <a:cubicBezTo>
                      <a:pt x="3958" y="13535"/>
                      <a:pt x="4020" y="13790"/>
                      <a:pt x="3951" y="13976"/>
                    </a:cubicBezTo>
                    <a:cubicBezTo>
                      <a:pt x="3676" y="14714"/>
                      <a:pt x="3452" y="15462"/>
                      <a:pt x="3286" y="16204"/>
                    </a:cubicBezTo>
                    <a:cubicBezTo>
                      <a:pt x="3245" y="16396"/>
                      <a:pt x="3083" y="16645"/>
                      <a:pt x="2920" y="16758"/>
                    </a:cubicBezTo>
                    <a:lnTo>
                      <a:pt x="293" y="18607"/>
                    </a:lnTo>
                    <a:cubicBezTo>
                      <a:pt x="131" y="18720"/>
                      <a:pt x="0" y="18976"/>
                      <a:pt x="0" y="19172"/>
                    </a:cubicBezTo>
                    <a:lnTo>
                      <a:pt x="0" y="22489"/>
                    </a:lnTo>
                    <a:cubicBezTo>
                      <a:pt x="0" y="22592"/>
                      <a:pt x="41" y="22665"/>
                      <a:pt x="103" y="22703"/>
                    </a:cubicBezTo>
                    <a:lnTo>
                      <a:pt x="3428" y="24624"/>
                    </a:lnTo>
                    <a:lnTo>
                      <a:pt x="2217" y="27071"/>
                    </a:lnTo>
                    <a:cubicBezTo>
                      <a:pt x="2128" y="27247"/>
                      <a:pt x="2196" y="27471"/>
                      <a:pt x="2365" y="27571"/>
                    </a:cubicBezTo>
                    <a:lnTo>
                      <a:pt x="6889" y="30192"/>
                    </a:lnTo>
                    <a:cubicBezTo>
                      <a:pt x="6947" y="30224"/>
                      <a:pt x="7012" y="30240"/>
                      <a:pt x="7076" y="30240"/>
                    </a:cubicBezTo>
                    <a:cubicBezTo>
                      <a:pt x="7202" y="30240"/>
                      <a:pt x="7326" y="30181"/>
                      <a:pt x="7400" y="30071"/>
                    </a:cubicBezTo>
                    <a:lnTo>
                      <a:pt x="9454" y="27971"/>
                    </a:lnTo>
                    <a:cubicBezTo>
                      <a:pt x="9461" y="28064"/>
                      <a:pt x="9502" y="28133"/>
                      <a:pt x="9564" y="28165"/>
                    </a:cubicBezTo>
                    <a:lnTo>
                      <a:pt x="13775" y="30598"/>
                    </a:lnTo>
                    <a:lnTo>
                      <a:pt x="13888" y="27299"/>
                    </a:lnTo>
                    <a:cubicBezTo>
                      <a:pt x="13888" y="27299"/>
                      <a:pt x="12999" y="26150"/>
                      <a:pt x="13016" y="25951"/>
                    </a:cubicBezTo>
                    <a:lnTo>
                      <a:pt x="17606" y="20951"/>
                    </a:lnTo>
                    <a:cubicBezTo>
                      <a:pt x="17649" y="20966"/>
                      <a:pt x="17694" y="20973"/>
                      <a:pt x="17739" y="20973"/>
                    </a:cubicBezTo>
                    <a:cubicBezTo>
                      <a:pt x="17893" y="20973"/>
                      <a:pt x="18048" y="20892"/>
                      <a:pt x="18123" y="20762"/>
                    </a:cubicBezTo>
                    <a:lnTo>
                      <a:pt x="20236" y="17103"/>
                    </a:lnTo>
                    <a:cubicBezTo>
                      <a:pt x="20336" y="16931"/>
                      <a:pt x="20295" y="16686"/>
                      <a:pt x="20144" y="16559"/>
                    </a:cubicBezTo>
                    <a:lnTo>
                      <a:pt x="22178" y="10083"/>
                    </a:lnTo>
                    <a:cubicBezTo>
                      <a:pt x="22340" y="9969"/>
                      <a:pt x="22471" y="9714"/>
                      <a:pt x="22471" y="9517"/>
                    </a:cubicBezTo>
                    <a:lnTo>
                      <a:pt x="22367" y="5993"/>
                    </a:lnTo>
                    <a:lnTo>
                      <a:pt x="22367" y="5990"/>
                    </a:lnTo>
                    <a:cubicBezTo>
                      <a:pt x="22336" y="5972"/>
                      <a:pt x="22299" y="5961"/>
                      <a:pt x="22258" y="5961"/>
                    </a:cubicBezTo>
                    <a:cubicBezTo>
                      <a:pt x="22222" y="5961"/>
                      <a:pt x="22183" y="5969"/>
                      <a:pt x="22143" y="5987"/>
                    </a:cubicBezTo>
                    <a:lnTo>
                      <a:pt x="20257" y="1618"/>
                    </a:lnTo>
                    <a:cubicBezTo>
                      <a:pt x="20343" y="1442"/>
                      <a:pt x="20278" y="1218"/>
                      <a:pt x="20105" y="1118"/>
                    </a:cubicBezTo>
                    <a:lnTo>
                      <a:pt x="18258" y="49"/>
                    </a:lnTo>
                    <a:cubicBezTo>
                      <a:pt x="18199" y="17"/>
                      <a:pt x="18134" y="1"/>
                      <a:pt x="1807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625519">
                  <a:buClr>
                    <a:srgbClr val="000000"/>
                  </a:buClr>
                </a:pPr>
                <a:endParaRPr sz="248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5071;p37">
                <a:extLst>
                  <a:ext uri="{FF2B5EF4-FFF2-40B4-BE49-F238E27FC236}">
                    <a16:creationId xmlns:a16="http://schemas.microsoft.com/office/drawing/2014/main" id="{9945D12E-C64A-6354-A6A9-A449002B471D}"/>
                  </a:ext>
                </a:extLst>
              </p:cNvPr>
              <p:cNvSpPr/>
              <p:nvPr/>
            </p:nvSpPr>
            <p:spPr>
              <a:xfrm>
                <a:off x="2807400" y="1969175"/>
                <a:ext cx="242184" cy="205175"/>
              </a:xfrm>
              <a:custGeom>
                <a:avLst/>
                <a:gdLst/>
                <a:ahLst/>
                <a:cxnLst/>
                <a:rect l="l" t="t" r="r" b="b"/>
                <a:pathLst>
                  <a:path w="7689" h="6514" extrusionOk="0">
                    <a:moveTo>
                      <a:pt x="2599" y="1"/>
                    </a:moveTo>
                    <a:cubicBezTo>
                      <a:pt x="2475" y="1"/>
                      <a:pt x="2352" y="61"/>
                      <a:pt x="2279" y="169"/>
                    </a:cubicBezTo>
                    <a:lnTo>
                      <a:pt x="155" y="3362"/>
                    </a:lnTo>
                    <a:cubicBezTo>
                      <a:pt x="117" y="3421"/>
                      <a:pt x="62" y="3469"/>
                      <a:pt x="0" y="3510"/>
                    </a:cubicBezTo>
                    <a:lnTo>
                      <a:pt x="3030" y="5262"/>
                    </a:lnTo>
                    <a:lnTo>
                      <a:pt x="5196" y="6513"/>
                    </a:lnTo>
                    <a:lnTo>
                      <a:pt x="7031" y="4396"/>
                    </a:lnTo>
                    <a:lnTo>
                      <a:pt x="7602" y="3241"/>
                    </a:lnTo>
                    <a:cubicBezTo>
                      <a:pt x="7689" y="3061"/>
                      <a:pt x="7620" y="2838"/>
                      <a:pt x="7451" y="2741"/>
                    </a:cubicBezTo>
                    <a:lnTo>
                      <a:pt x="4637" y="1117"/>
                    </a:lnTo>
                    <a:lnTo>
                      <a:pt x="2782" y="48"/>
                    </a:lnTo>
                    <a:cubicBezTo>
                      <a:pt x="2725" y="16"/>
                      <a:pt x="2661" y="1"/>
                      <a:pt x="2599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625519">
                  <a:buClr>
                    <a:srgbClr val="000000"/>
                  </a:buClr>
                </a:pPr>
                <a:endParaRPr sz="248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5072;p37">
                <a:extLst>
                  <a:ext uri="{FF2B5EF4-FFF2-40B4-BE49-F238E27FC236}">
                    <a16:creationId xmlns:a16="http://schemas.microsoft.com/office/drawing/2014/main" id="{D9D6F29B-38CB-07A4-6C86-76CAE6A5566B}"/>
                  </a:ext>
                </a:extLst>
              </p:cNvPr>
              <p:cNvSpPr/>
              <p:nvPr/>
            </p:nvSpPr>
            <p:spPr>
              <a:xfrm>
                <a:off x="2323791" y="2490580"/>
                <a:ext cx="248799" cy="151723"/>
              </a:xfrm>
              <a:custGeom>
                <a:avLst/>
                <a:gdLst/>
                <a:ahLst/>
                <a:cxnLst/>
                <a:rect l="l" t="t" r="r" b="b"/>
                <a:pathLst>
                  <a:path w="7899" h="4817" extrusionOk="0">
                    <a:moveTo>
                      <a:pt x="3000" y="0"/>
                    </a:moveTo>
                    <a:cubicBezTo>
                      <a:pt x="2941" y="83"/>
                      <a:pt x="2872" y="155"/>
                      <a:pt x="2806" y="203"/>
                    </a:cubicBezTo>
                    <a:lnTo>
                      <a:pt x="179" y="2052"/>
                    </a:lnTo>
                    <a:cubicBezTo>
                      <a:pt x="110" y="2100"/>
                      <a:pt x="52" y="2179"/>
                      <a:pt x="0" y="2262"/>
                    </a:cubicBezTo>
                    <a:lnTo>
                      <a:pt x="4413" y="4816"/>
                    </a:lnTo>
                    <a:lnTo>
                      <a:pt x="7899" y="2834"/>
                    </a:lnTo>
                    <a:lnTo>
                      <a:pt x="3000" y="0"/>
                    </a:ln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625519">
                  <a:buClr>
                    <a:srgbClr val="000000"/>
                  </a:buClr>
                </a:pPr>
                <a:endParaRPr sz="248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5073;p37">
                <a:extLst>
                  <a:ext uri="{FF2B5EF4-FFF2-40B4-BE49-F238E27FC236}">
                    <a16:creationId xmlns:a16="http://schemas.microsoft.com/office/drawing/2014/main" id="{96AC0AA1-874C-340F-2DB7-A247FEF447D6}"/>
                  </a:ext>
                </a:extLst>
              </p:cNvPr>
              <p:cNvSpPr/>
              <p:nvPr/>
            </p:nvSpPr>
            <p:spPr>
              <a:xfrm>
                <a:off x="2388612" y="2212208"/>
                <a:ext cx="237302" cy="215065"/>
              </a:xfrm>
              <a:custGeom>
                <a:avLst/>
                <a:gdLst/>
                <a:ahLst/>
                <a:cxnLst/>
                <a:rect l="l" t="t" r="r" b="b"/>
                <a:pathLst>
                  <a:path w="7534" h="6828" extrusionOk="0">
                    <a:moveTo>
                      <a:pt x="2521" y="0"/>
                    </a:moveTo>
                    <a:cubicBezTo>
                      <a:pt x="2383" y="14"/>
                      <a:pt x="2245" y="90"/>
                      <a:pt x="2176" y="211"/>
                    </a:cubicBezTo>
                    <a:lnTo>
                      <a:pt x="62" y="3869"/>
                    </a:lnTo>
                    <a:cubicBezTo>
                      <a:pt x="14" y="3956"/>
                      <a:pt x="0" y="4055"/>
                      <a:pt x="18" y="4152"/>
                    </a:cubicBezTo>
                    <a:lnTo>
                      <a:pt x="4641" y="6827"/>
                    </a:lnTo>
                    <a:lnTo>
                      <a:pt x="7534" y="2917"/>
                    </a:lnTo>
                    <a:lnTo>
                      <a:pt x="2521" y="0"/>
                    </a:ln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625519">
                  <a:buClr>
                    <a:srgbClr val="000000"/>
                  </a:buClr>
                </a:pPr>
                <a:endParaRPr sz="248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5074;p37">
                <a:extLst>
                  <a:ext uri="{FF2B5EF4-FFF2-40B4-BE49-F238E27FC236}">
                    <a16:creationId xmlns:a16="http://schemas.microsoft.com/office/drawing/2014/main" id="{24D7C090-BD3A-BD59-8E68-77CE0F130F0B}"/>
                  </a:ext>
                </a:extLst>
              </p:cNvPr>
              <p:cNvSpPr/>
              <p:nvPr/>
            </p:nvSpPr>
            <p:spPr>
              <a:xfrm>
                <a:off x="2619487" y="1984924"/>
                <a:ext cx="240168" cy="157078"/>
              </a:xfrm>
              <a:custGeom>
                <a:avLst/>
                <a:gdLst/>
                <a:ahLst/>
                <a:cxnLst/>
                <a:rect l="l" t="t" r="r" b="b"/>
                <a:pathLst>
                  <a:path w="7625" h="4987" extrusionOk="0">
                    <a:moveTo>
                      <a:pt x="3315" y="0"/>
                    </a:moveTo>
                    <a:cubicBezTo>
                      <a:pt x="3269" y="0"/>
                      <a:pt x="3221" y="13"/>
                      <a:pt x="3170" y="42"/>
                    </a:cubicBezTo>
                    <a:lnTo>
                      <a:pt x="298" y="1700"/>
                    </a:lnTo>
                    <a:cubicBezTo>
                      <a:pt x="177" y="1769"/>
                      <a:pt x="62" y="1910"/>
                      <a:pt x="0" y="2058"/>
                    </a:cubicBezTo>
                    <a:lnTo>
                      <a:pt x="5069" y="4986"/>
                    </a:lnTo>
                    <a:lnTo>
                      <a:pt x="7624" y="3510"/>
                    </a:lnTo>
                    <a:lnTo>
                      <a:pt x="7624" y="2458"/>
                    </a:lnTo>
                    <a:lnTo>
                      <a:pt x="6731" y="1941"/>
                    </a:lnTo>
                    <a:lnTo>
                      <a:pt x="4821" y="838"/>
                    </a:lnTo>
                    <a:lnTo>
                      <a:pt x="4787" y="817"/>
                    </a:lnTo>
                    <a:lnTo>
                      <a:pt x="3401" y="21"/>
                    </a:lnTo>
                    <a:cubicBezTo>
                      <a:pt x="3377" y="7"/>
                      <a:pt x="3349" y="0"/>
                      <a:pt x="3315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625519">
                  <a:buClr>
                    <a:srgbClr val="000000"/>
                  </a:buClr>
                </a:pPr>
                <a:endParaRPr sz="248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5075;p37">
                <a:extLst>
                  <a:ext uri="{FF2B5EF4-FFF2-40B4-BE49-F238E27FC236}">
                    <a16:creationId xmlns:a16="http://schemas.microsoft.com/office/drawing/2014/main" id="{0B3A1068-0866-93CB-694C-B8B721D0EAED}"/>
                  </a:ext>
                </a:extLst>
              </p:cNvPr>
              <p:cNvSpPr/>
              <p:nvPr/>
            </p:nvSpPr>
            <p:spPr>
              <a:xfrm>
                <a:off x="2453213" y="2045934"/>
                <a:ext cx="707812" cy="903632"/>
              </a:xfrm>
              <a:custGeom>
                <a:avLst/>
                <a:gdLst/>
                <a:ahLst/>
                <a:cxnLst/>
                <a:rect l="l" t="t" r="r" b="b"/>
                <a:pathLst>
                  <a:path w="22472" h="28689" extrusionOk="0">
                    <a:moveTo>
                      <a:pt x="13404" y="8076"/>
                    </a:moveTo>
                    <a:cubicBezTo>
                      <a:pt x="14996" y="8076"/>
                      <a:pt x="16089" y="9344"/>
                      <a:pt x="16089" y="11541"/>
                    </a:cubicBezTo>
                    <a:cubicBezTo>
                      <a:pt x="16089" y="14638"/>
                      <a:pt x="13917" y="18403"/>
                      <a:pt x="11238" y="19947"/>
                    </a:cubicBezTo>
                    <a:cubicBezTo>
                      <a:pt x="10458" y="20397"/>
                      <a:pt x="9721" y="20610"/>
                      <a:pt x="9068" y="20610"/>
                    </a:cubicBezTo>
                    <a:cubicBezTo>
                      <a:pt x="7476" y="20610"/>
                      <a:pt x="6383" y="19342"/>
                      <a:pt x="6383" y="17148"/>
                    </a:cubicBezTo>
                    <a:cubicBezTo>
                      <a:pt x="6383" y="14051"/>
                      <a:pt x="8556" y="10286"/>
                      <a:pt x="11238" y="8738"/>
                    </a:cubicBezTo>
                    <a:cubicBezTo>
                      <a:pt x="12016" y="8289"/>
                      <a:pt x="12752" y="8076"/>
                      <a:pt x="13404" y="8076"/>
                    </a:cubicBezTo>
                    <a:close/>
                    <a:moveTo>
                      <a:pt x="18069" y="1"/>
                    </a:moveTo>
                    <a:cubicBezTo>
                      <a:pt x="17944" y="1"/>
                      <a:pt x="17820" y="60"/>
                      <a:pt x="17748" y="169"/>
                    </a:cubicBezTo>
                    <a:lnTo>
                      <a:pt x="15623" y="3363"/>
                    </a:lnTo>
                    <a:cubicBezTo>
                      <a:pt x="15515" y="3526"/>
                      <a:pt x="15272" y="3642"/>
                      <a:pt x="15073" y="3642"/>
                    </a:cubicBezTo>
                    <a:cubicBezTo>
                      <a:pt x="15070" y="3642"/>
                      <a:pt x="15068" y="3642"/>
                      <a:pt x="15065" y="3642"/>
                    </a:cubicBezTo>
                    <a:cubicBezTo>
                      <a:pt x="15015" y="3640"/>
                      <a:pt x="14965" y="3639"/>
                      <a:pt x="14914" y="3639"/>
                    </a:cubicBezTo>
                    <a:cubicBezTo>
                      <a:pt x="14522" y="3639"/>
                      <a:pt x="14110" y="3685"/>
                      <a:pt x="13683" y="3780"/>
                    </a:cubicBezTo>
                    <a:cubicBezTo>
                      <a:pt x="13655" y="3786"/>
                      <a:pt x="13628" y="3789"/>
                      <a:pt x="13602" y="3789"/>
                    </a:cubicBezTo>
                    <a:cubicBezTo>
                      <a:pt x="13444" y="3789"/>
                      <a:pt x="13317" y="3679"/>
                      <a:pt x="13300" y="3511"/>
                    </a:cubicBezTo>
                    <a:lnTo>
                      <a:pt x="13021" y="718"/>
                    </a:lnTo>
                    <a:cubicBezTo>
                      <a:pt x="13006" y="579"/>
                      <a:pt x="12924" y="499"/>
                      <a:pt x="12817" y="499"/>
                    </a:cubicBezTo>
                    <a:cubicBezTo>
                      <a:pt x="12772" y="499"/>
                      <a:pt x="12723" y="513"/>
                      <a:pt x="12672" y="542"/>
                    </a:cubicBezTo>
                    <a:lnTo>
                      <a:pt x="9800" y="2201"/>
                    </a:lnTo>
                    <a:cubicBezTo>
                      <a:pt x="9628" y="2300"/>
                      <a:pt x="9476" y="2538"/>
                      <a:pt x="9458" y="2739"/>
                    </a:cubicBezTo>
                    <a:lnTo>
                      <a:pt x="9169" y="5935"/>
                    </a:lnTo>
                    <a:cubicBezTo>
                      <a:pt x="9152" y="6132"/>
                      <a:pt x="9017" y="6396"/>
                      <a:pt x="8873" y="6531"/>
                    </a:cubicBezTo>
                    <a:cubicBezTo>
                      <a:pt x="8311" y="7045"/>
                      <a:pt x="7779" y="7614"/>
                      <a:pt x="7276" y="8221"/>
                    </a:cubicBezTo>
                    <a:cubicBezTo>
                      <a:pt x="7181" y="8334"/>
                      <a:pt x="7016" y="8403"/>
                      <a:pt x="6861" y="8403"/>
                    </a:cubicBezTo>
                    <a:cubicBezTo>
                      <a:pt x="6809" y="8403"/>
                      <a:pt x="6758" y="8396"/>
                      <a:pt x="6711" y="8379"/>
                    </a:cubicBezTo>
                    <a:lnTo>
                      <a:pt x="4866" y="7734"/>
                    </a:lnTo>
                    <a:cubicBezTo>
                      <a:pt x="4823" y="7720"/>
                      <a:pt x="4779" y="7713"/>
                      <a:pt x="4734" y="7713"/>
                    </a:cubicBezTo>
                    <a:cubicBezTo>
                      <a:pt x="4581" y="7713"/>
                      <a:pt x="4426" y="7794"/>
                      <a:pt x="4348" y="7927"/>
                    </a:cubicBezTo>
                    <a:lnTo>
                      <a:pt x="2235" y="11586"/>
                    </a:lnTo>
                    <a:cubicBezTo>
                      <a:pt x="2139" y="11759"/>
                      <a:pt x="2180" y="12003"/>
                      <a:pt x="2328" y="12131"/>
                    </a:cubicBezTo>
                    <a:lnTo>
                      <a:pt x="3807" y="13406"/>
                    </a:lnTo>
                    <a:cubicBezTo>
                      <a:pt x="3960" y="13534"/>
                      <a:pt x="4022" y="13789"/>
                      <a:pt x="3952" y="13976"/>
                    </a:cubicBezTo>
                    <a:cubicBezTo>
                      <a:pt x="3677" y="14713"/>
                      <a:pt x="3452" y="15462"/>
                      <a:pt x="3287" y="16203"/>
                    </a:cubicBezTo>
                    <a:cubicBezTo>
                      <a:pt x="3245" y="16396"/>
                      <a:pt x="3080" y="16644"/>
                      <a:pt x="2921" y="16758"/>
                    </a:cubicBezTo>
                    <a:lnTo>
                      <a:pt x="294" y="18607"/>
                    </a:lnTo>
                    <a:cubicBezTo>
                      <a:pt x="132" y="18720"/>
                      <a:pt x="1" y="18975"/>
                      <a:pt x="1" y="19172"/>
                    </a:cubicBezTo>
                    <a:lnTo>
                      <a:pt x="1" y="22488"/>
                    </a:lnTo>
                    <a:cubicBezTo>
                      <a:pt x="1" y="22641"/>
                      <a:pt x="86" y="22731"/>
                      <a:pt x="206" y="22731"/>
                    </a:cubicBezTo>
                    <a:cubicBezTo>
                      <a:pt x="244" y="22731"/>
                      <a:pt x="285" y="22722"/>
                      <a:pt x="328" y="22703"/>
                    </a:cubicBezTo>
                    <a:lnTo>
                      <a:pt x="2887" y="21548"/>
                    </a:lnTo>
                    <a:cubicBezTo>
                      <a:pt x="2931" y="21528"/>
                      <a:pt x="2976" y="21518"/>
                      <a:pt x="3020" y="21518"/>
                    </a:cubicBezTo>
                    <a:cubicBezTo>
                      <a:pt x="3150" y="21518"/>
                      <a:pt x="3267" y="21604"/>
                      <a:pt x="3311" y="21744"/>
                    </a:cubicBezTo>
                    <a:cubicBezTo>
                      <a:pt x="3459" y="22216"/>
                      <a:pt x="3653" y="22637"/>
                      <a:pt x="3883" y="23013"/>
                    </a:cubicBezTo>
                    <a:cubicBezTo>
                      <a:pt x="3987" y="23182"/>
                      <a:pt x="4008" y="23454"/>
                      <a:pt x="3921" y="23634"/>
                    </a:cubicBezTo>
                    <a:lnTo>
                      <a:pt x="2214" y="27071"/>
                    </a:lnTo>
                    <a:cubicBezTo>
                      <a:pt x="2128" y="27247"/>
                      <a:pt x="2197" y="27471"/>
                      <a:pt x="2367" y="27571"/>
                    </a:cubicBezTo>
                    <a:lnTo>
                      <a:pt x="4218" y="28640"/>
                    </a:lnTo>
                    <a:cubicBezTo>
                      <a:pt x="4276" y="28673"/>
                      <a:pt x="4341" y="28688"/>
                      <a:pt x="4405" y="28688"/>
                    </a:cubicBezTo>
                    <a:cubicBezTo>
                      <a:pt x="4530" y="28688"/>
                      <a:pt x="4654" y="28629"/>
                      <a:pt x="4725" y="28519"/>
                    </a:cubicBezTo>
                    <a:lnTo>
                      <a:pt x="6852" y="25323"/>
                    </a:lnTo>
                    <a:cubicBezTo>
                      <a:pt x="6958" y="25163"/>
                      <a:pt x="7201" y="25047"/>
                      <a:pt x="7399" y="25047"/>
                    </a:cubicBezTo>
                    <a:cubicBezTo>
                      <a:pt x="7401" y="25047"/>
                      <a:pt x="7404" y="25047"/>
                      <a:pt x="7407" y="25047"/>
                    </a:cubicBezTo>
                    <a:cubicBezTo>
                      <a:pt x="7456" y="25049"/>
                      <a:pt x="7506" y="25050"/>
                      <a:pt x="7556" y="25050"/>
                    </a:cubicBezTo>
                    <a:cubicBezTo>
                      <a:pt x="7949" y="25050"/>
                      <a:pt x="8362" y="25001"/>
                      <a:pt x="8790" y="24909"/>
                    </a:cubicBezTo>
                    <a:cubicBezTo>
                      <a:pt x="8817" y="24903"/>
                      <a:pt x="8845" y="24899"/>
                      <a:pt x="8871" y="24899"/>
                    </a:cubicBezTo>
                    <a:cubicBezTo>
                      <a:pt x="9029" y="24899"/>
                      <a:pt x="9158" y="25010"/>
                      <a:pt x="9173" y="25178"/>
                    </a:cubicBezTo>
                    <a:lnTo>
                      <a:pt x="9455" y="27971"/>
                    </a:lnTo>
                    <a:cubicBezTo>
                      <a:pt x="9467" y="28110"/>
                      <a:pt x="9549" y="28190"/>
                      <a:pt x="9656" y="28190"/>
                    </a:cubicBezTo>
                    <a:cubicBezTo>
                      <a:pt x="9700" y="28190"/>
                      <a:pt x="9750" y="28176"/>
                      <a:pt x="9800" y="28147"/>
                    </a:cubicBezTo>
                    <a:lnTo>
                      <a:pt x="12672" y="26489"/>
                    </a:lnTo>
                    <a:cubicBezTo>
                      <a:pt x="12845" y="26389"/>
                      <a:pt x="13000" y="26147"/>
                      <a:pt x="13017" y="25951"/>
                    </a:cubicBezTo>
                    <a:lnTo>
                      <a:pt x="13303" y="22754"/>
                    </a:lnTo>
                    <a:cubicBezTo>
                      <a:pt x="13320" y="22558"/>
                      <a:pt x="13459" y="22292"/>
                      <a:pt x="13603" y="22157"/>
                    </a:cubicBezTo>
                    <a:cubicBezTo>
                      <a:pt x="14162" y="21644"/>
                      <a:pt x="14697" y="21075"/>
                      <a:pt x="15200" y="20468"/>
                    </a:cubicBezTo>
                    <a:cubicBezTo>
                      <a:pt x="15293" y="20354"/>
                      <a:pt x="15457" y="20285"/>
                      <a:pt x="15612" y="20285"/>
                    </a:cubicBezTo>
                    <a:cubicBezTo>
                      <a:pt x="15664" y="20285"/>
                      <a:pt x="15715" y="20293"/>
                      <a:pt x="15762" y="20310"/>
                    </a:cubicBezTo>
                    <a:lnTo>
                      <a:pt x="17606" y="20951"/>
                    </a:lnTo>
                    <a:cubicBezTo>
                      <a:pt x="17649" y="20966"/>
                      <a:pt x="17693" y="20973"/>
                      <a:pt x="17739" y="20973"/>
                    </a:cubicBezTo>
                    <a:cubicBezTo>
                      <a:pt x="17892" y="20973"/>
                      <a:pt x="18049" y="20892"/>
                      <a:pt x="18123" y="20761"/>
                    </a:cubicBezTo>
                    <a:lnTo>
                      <a:pt x="20237" y="17103"/>
                    </a:lnTo>
                    <a:cubicBezTo>
                      <a:pt x="20337" y="16931"/>
                      <a:pt x="20296" y="16686"/>
                      <a:pt x="20144" y="16558"/>
                    </a:cubicBezTo>
                    <a:lnTo>
                      <a:pt x="18665" y="15282"/>
                    </a:lnTo>
                    <a:cubicBezTo>
                      <a:pt x="18516" y="15152"/>
                      <a:pt x="18451" y="14899"/>
                      <a:pt x="18520" y="14713"/>
                    </a:cubicBezTo>
                    <a:cubicBezTo>
                      <a:pt x="18796" y="13972"/>
                      <a:pt x="19020" y="13228"/>
                      <a:pt x="19186" y="12486"/>
                    </a:cubicBezTo>
                    <a:cubicBezTo>
                      <a:pt x="19231" y="12293"/>
                      <a:pt x="19393" y="12044"/>
                      <a:pt x="19554" y="11928"/>
                    </a:cubicBezTo>
                    <a:lnTo>
                      <a:pt x="22178" y="10083"/>
                    </a:lnTo>
                    <a:cubicBezTo>
                      <a:pt x="22340" y="9969"/>
                      <a:pt x="22471" y="9714"/>
                      <a:pt x="22471" y="9517"/>
                    </a:cubicBezTo>
                    <a:lnTo>
                      <a:pt x="22471" y="6200"/>
                    </a:lnTo>
                    <a:cubicBezTo>
                      <a:pt x="22471" y="6048"/>
                      <a:pt x="22388" y="5958"/>
                      <a:pt x="22268" y="5958"/>
                    </a:cubicBezTo>
                    <a:cubicBezTo>
                      <a:pt x="22230" y="5958"/>
                      <a:pt x="22188" y="5968"/>
                      <a:pt x="22144" y="5987"/>
                    </a:cubicBezTo>
                    <a:lnTo>
                      <a:pt x="19589" y="7141"/>
                    </a:lnTo>
                    <a:cubicBezTo>
                      <a:pt x="19544" y="7161"/>
                      <a:pt x="19498" y="7170"/>
                      <a:pt x="19454" y="7170"/>
                    </a:cubicBezTo>
                    <a:cubicBezTo>
                      <a:pt x="19322" y="7170"/>
                      <a:pt x="19205" y="7084"/>
                      <a:pt x="19161" y="6942"/>
                    </a:cubicBezTo>
                    <a:cubicBezTo>
                      <a:pt x="19013" y="6473"/>
                      <a:pt x="18820" y="6049"/>
                      <a:pt x="18593" y="5676"/>
                    </a:cubicBezTo>
                    <a:cubicBezTo>
                      <a:pt x="18489" y="5507"/>
                      <a:pt x="18465" y="5231"/>
                      <a:pt x="18551" y="5056"/>
                    </a:cubicBezTo>
                    <a:lnTo>
                      <a:pt x="20258" y="1617"/>
                    </a:lnTo>
                    <a:cubicBezTo>
                      <a:pt x="20344" y="1442"/>
                      <a:pt x="20278" y="1218"/>
                      <a:pt x="20106" y="1118"/>
                    </a:cubicBezTo>
                    <a:lnTo>
                      <a:pt x="18255" y="49"/>
                    </a:lnTo>
                    <a:cubicBezTo>
                      <a:pt x="18197" y="16"/>
                      <a:pt x="18133" y="1"/>
                      <a:pt x="18069" y="1"/>
                    </a:cubicBez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625519">
                  <a:buClr>
                    <a:srgbClr val="000000"/>
                  </a:buClr>
                </a:pPr>
                <a:endParaRPr sz="248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5076;p37">
                <a:extLst>
                  <a:ext uri="{FF2B5EF4-FFF2-40B4-BE49-F238E27FC236}">
                    <a16:creationId xmlns:a16="http://schemas.microsoft.com/office/drawing/2014/main" id="{F1E1F33E-DF9F-E4F3-0034-E19CE7174A94}"/>
                  </a:ext>
                </a:extLst>
              </p:cNvPr>
              <p:cNvSpPr/>
              <p:nvPr/>
            </p:nvSpPr>
            <p:spPr>
              <a:xfrm>
                <a:off x="2675017" y="2356969"/>
                <a:ext cx="208954" cy="269493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8556" extrusionOk="0">
                    <a:moveTo>
                      <a:pt x="4537" y="1"/>
                    </a:moveTo>
                    <a:cubicBezTo>
                      <a:pt x="4115" y="1"/>
                      <a:pt x="3640" y="137"/>
                      <a:pt x="3137" y="428"/>
                    </a:cubicBezTo>
                    <a:cubicBezTo>
                      <a:pt x="1407" y="1429"/>
                      <a:pt x="0" y="3859"/>
                      <a:pt x="0" y="5859"/>
                    </a:cubicBezTo>
                    <a:cubicBezTo>
                      <a:pt x="0" y="6859"/>
                      <a:pt x="352" y="7559"/>
                      <a:pt x="917" y="7890"/>
                    </a:cubicBezTo>
                    <a:lnTo>
                      <a:pt x="920" y="7890"/>
                    </a:lnTo>
                    <a:lnTo>
                      <a:pt x="2082" y="8555"/>
                    </a:lnTo>
                    <a:lnTo>
                      <a:pt x="2358" y="8090"/>
                    </a:lnTo>
                    <a:cubicBezTo>
                      <a:pt x="2644" y="8024"/>
                      <a:pt x="2944" y="7921"/>
                      <a:pt x="3258" y="7738"/>
                    </a:cubicBezTo>
                    <a:cubicBezTo>
                      <a:pt x="4989" y="6738"/>
                      <a:pt x="6396" y="4308"/>
                      <a:pt x="6396" y="2307"/>
                    </a:cubicBezTo>
                    <a:cubicBezTo>
                      <a:pt x="6396" y="2011"/>
                      <a:pt x="6355" y="1749"/>
                      <a:pt x="6296" y="1504"/>
                    </a:cubicBezTo>
                    <a:lnTo>
                      <a:pt x="6633" y="945"/>
                    </a:lnTo>
                    <a:lnTo>
                      <a:pt x="5358" y="208"/>
                    </a:lnTo>
                    <a:lnTo>
                      <a:pt x="5354" y="208"/>
                    </a:lnTo>
                    <a:lnTo>
                      <a:pt x="5344" y="201"/>
                    </a:lnTo>
                    <a:lnTo>
                      <a:pt x="5341" y="201"/>
                    </a:lnTo>
                    <a:cubicBezTo>
                      <a:pt x="5106" y="69"/>
                      <a:pt x="4835" y="1"/>
                      <a:pt x="4537" y="1"/>
                    </a:cubicBezTo>
                    <a:close/>
                  </a:path>
                </a:pathLst>
              </a:custGeom>
              <a:solidFill>
                <a:srgbClr val="27DEBF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625519">
                  <a:buClr>
                    <a:srgbClr val="000000"/>
                  </a:buClr>
                </a:pPr>
                <a:endParaRPr sz="248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5077;p37">
                <a:extLst>
                  <a:ext uri="{FF2B5EF4-FFF2-40B4-BE49-F238E27FC236}">
                    <a16:creationId xmlns:a16="http://schemas.microsoft.com/office/drawing/2014/main" id="{4E382A99-5F51-D3E9-5D84-5739110BA828}"/>
                  </a:ext>
                </a:extLst>
              </p:cNvPr>
              <p:cNvSpPr/>
              <p:nvPr/>
            </p:nvSpPr>
            <p:spPr>
              <a:xfrm>
                <a:off x="2703869" y="2605451"/>
                <a:ext cx="53672" cy="21009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667" extrusionOk="0">
                    <a:moveTo>
                      <a:pt x="1704" y="132"/>
                    </a:moveTo>
                    <a:cubicBezTo>
                      <a:pt x="1615" y="160"/>
                      <a:pt x="1529" y="181"/>
                      <a:pt x="1442" y="201"/>
                    </a:cubicBezTo>
                    <a:lnTo>
                      <a:pt x="1166" y="666"/>
                    </a:lnTo>
                    <a:lnTo>
                      <a:pt x="1166" y="666"/>
                    </a:lnTo>
                    <a:lnTo>
                      <a:pt x="1442" y="201"/>
                    </a:lnTo>
                    <a:cubicBezTo>
                      <a:pt x="1529" y="181"/>
                      <a:pt x="1615" y="160"/>
                      <a:pt x="1704" y="132"/>
                    </a:cubicBezTo>
                    <a:close/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222D32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625519">
                  <a:buClr>
                    <a:srgbClr val="000000"/>
                  </a:buClr>
                </a:pPr>
                <a:endParaRPr sz="248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5078;p37">
                <a:extLst>
                  <a:ext uri="{FF2B5EF4-FFF2-40B4-BE49-F238E27FC236}">
                    <a16:creationId xmlns:a16="http://schemas.microsoft.com/office/drawing/2014/main" id="{93D5BE57-6887-4058-304C-BB52AB18F81D}"/>
                  </a:ext>
                </a:extLst>
              </p:cNvPr>
              <p:cNvSpPr/>
              <p:nvPr/>
            </p:nvSpPr>
            <p:spPr>
              <a:xfrm>
                <a:off x="2675017" y="2437665"/>
                <a:ext cx="176166" cy="188796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5994" extrusionOk="0">
                    <a:moveTo>
                      <a:pt x="1044" y="0"/>
                    </a:moveTo>
                    <a:cubicBezTo>
                      <a:pt x="403" y="1031"/>
                      <a:pt x="0" y="2228"/>
                      <a:pt x="0" y="3297"/>
                    </a:cubicBezTo>
                    <a:cubicBezTo>
                      <a:pt x="0" y="4297"/>
                      <a:pt x="352" y="4997"/>
                      <a:pt x="917" y="5328"/>
                    </a:cubicBezTo>
                    <a:lnTo>
                      <a:pt x="920" y="5328"/>
                    </a:lnTo>
                    <a:lnTo>
                      <a:pt x="2082" y="5993"/>
                    </a:lnTo>
                    <a:lnTo>
                      <a:pt x="2358" y="5528"/>
                    </a:lnTo>
                    <a:cubicBezTo>
                      <a:pt x="2445" y="5508"/>
                      <a:pt x="2531" y="5487"/>
                      <a:pt x="2620" y="5459"/>
                    </a:cubicBezTo>
                    <a:cubicBezTo>
                      <a:pt x="2827" y="5393"/>
                      <a:pt x="3037" y="5304"/>
                      <a:pt x="3258" y="5176"/>
                    </a:cubicBezTo>
                    <a:cubicBezTo>
                      <a:pt x="4186" y="4642"/>
                      <a:pt x="5020" y="3697"/>
                      <a:pt x="5592" y="2624"/>
                    </a:cubicBezTo>
                    <a:lnTo>
                      <a:pt x="104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625519">
                  <a:buClr>
                    <a:srgbClr val="000000"/>
                  </a:buClr>
                </a:pPr>
                <a:endParaRPr sz="248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92" name="Google Shape;5079;p37">
                <a:extLst>
                  <a:ext uri="{FF2B5EF4-FFF2-40B4-BE49-F238E27FC236}">
                    <a16:creationId xmlns:a16="http://schemas.microsoft.com/office/drawing/2014/main" id="{54065A7B-2599-8F9D-E8C0-EA7DCCEFFD11}"/>
                  </a:ext>
                </a:extLst>
              </p:cNvPr>
              <p:cNvSpPr/>
              <p:nvPr/>
            </p:nvSpPr>
            <p:spPr>
              <a:xfrm>
                <a:off x="2775997" y="2358607"/>
                <a:ext cx="27277" cy="10552"/>
              </a:xfrm>
              <a:custGeom>
                <a:avLst/>
                <a:gdLst/>
                <a:ahLst/>
                <a:cxnLst/>
                <a:rect l="l" t="t" r="r" b="b"/>
                <a:pathLst>
                  <a:path w="866" h="335" extrusionOk="0">
                    <a:moveTo>
                      <a:pt x="862" y="0"/>
                    </a:moveTo>
                    <a:cubicBezTo>
                      <a:pt x="587" y="59"/>
                      <a:pt x="300" y="169"/>
                      <a:pt x="1" y="335"/>
                    </a:cubicBezTo>
                    <a:cubicBezTo>
                      <a:pt x="300" y="169"/>
                      <a:pt x="587" y="59"/>
                      <a:pt x="862" y="0"/>
                    </a:cubicBezTo>
                    <a:close/>
                    <a:moveTo>
                      <a:pt x="865" y="0"/>
                    </a:moveTo>
                    <a:lnTo>
                      <a:pt x="86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625519">
                  <a:buClr>
                    <a:srgbClr val="000000"/>
                  </a:buClr>
                </a:pPr>
                <a:endParaRPr sz="248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93" name="Google Shape;5080;p37">
                <a:extLst>
                  <a:ext uri="{FF2B5EF4-FFF2-40B4-BE49-F238E27FC236}">
                    <a16:creationId xmlns:a16="http://schemas.microsoft.com/office/drawing/2014/main" id="{AEC5BBA8-3F40-6294-93E3-8BADA5835B48}"/>
                  </a:ext>
                </a:extLst>
              </p:cNvPr>
              <p:cNvSpPr/>
              <p:nvPr/>
            </p:nvSpPr>
            <p:spPr>
              <a:xfrm>
                <a:off x="2843213" y="2363269"/>
                <a:ext cx="40758" cy="31403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997" extrusionOk="0">
                    <a:moveTo>
                      <a:pt x="18" y="8"/>
                    </a:moveTo>
                    <a:lnTo>
                      <a:pt x="14" y="8"/>
                    </a:lnTo>
                    <a:lnTo>
                      <a:pt x="18" y="8"/>
                    </a:lnTo>
                    <a:lnTo>
                      <a:pt x="1293" y="745"/>
                    </a:lnTo>
                    <a:lnTo>
                      <a:pt x="1142" y="997"/>
                    </a:lnTo>
                    <a:lnTo>
                      <a:pt x="1293" y="745"/>
                    </a:lnTo>
                    <a:lnTo>
                      <a:pt x="18" y="8"/>
                    </a:lnTo>
                    <a:close/>
                    <a:moveTo>
                      <a:pt x="4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7D8488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625519">
                  <a:buClr>
                    <a:srgbClr val="000000"/>
                  </a:buClr>
                </a:pPr>
                <a:endParaRPr sz="248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94" name="Google Shape;5081;p37">
                <a:extLst>
                  <a:ext uri="{FF2B5EF4-FFF2-40B4-BE49-F238E27FC236}">
                    <a16:creationId xmlns:a16="http://schemas.microsoft.com/office/drawing/2014/main" id="{B78136CA-81DA-947D-0B2D-1406849A2B93}"/>
                  </a:ext>
                </a:extLst>
              </p:cNvPr>
              <p:cNvSpPr/>
              <p:nvPr/>
            </p:nvSpPr>
            <p:spPr>
              <a:xfrm>
                <a:off x="2717349" y="2370545"/>
                <a:ext cx="56192" cy="53042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1684" extrusionOk="0">
                    <a:moveTo>
                      <a:pt x="1783" y="0"/>
                    </a:moveTo>
                    <a:cubicBezTo>
                      <a:pt x="1121" y="387"/>
                      <a:pt x="504" y="984"/>
                      <a:pt x="1" y="1684"/>
                    </a:cubicBezTo>
                    <a:cubicBezTo>
                      <a:pt x="504" y="984"/>
                      <a:pt x="1121" y="387"/>
                      <a:pt x="1783" y="0"/>
                    </a:cubicBezTo>
                    <a:close/>
                    <a:moveTo>
                      <a:pt x="1783" y="0"/>
                    </a:moveTo>
                    <a:lnTo>
                      <a:pt x="17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625519">
                  <a:buClr>
                    <a:srgbClr val="000000"/>
                  </a:buClr>
                </a:pPr>
                <a:endParaRPr sz="248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95" name="Google Shape;5082;p37">
                <a:extLst>
                  <a:ext uri="{FF2B5EF4-FFF2-40B4-BE49-F238E27FC236}">
                    <a16:creationId xmlns:a16="http://schemas.microsoft.com/office/drawing/2014/main" id="{16925948-41EA-95CA-4605-2590D259D763}"/>
                  </a:ext>
                </a:extLst>
              </p:cNvPr>
              <p:cNvSpPr/>
              <p:nvPr/>
            </p:nvSpPr>
            <p:spPr>
              <a:xfrm>
                <a:off x="2859812" y="2429696"/>
                <a:ext cx="16662" cy="72948"/>
              </a:xfrm>
              <a:custGeom>
                <a:avLst/>
                <a:gdLst/>
                <a:ahLst/>
                <a:cxnLst/>
                <a:rect l="l" t="t" r="r" b="b"/>
                <a:pathLst>
                  <a:path w="529" h="2316" extrusionOk="0">
                    <a:moveTo>
                      <a:pt x="529" y="1"/>
                    </a:moveTo>
                    <a:lnTo>
                      <a:pt x="529" y="1"/>
                    </a:lnTo>
                    <a:cubicBezTo>
                      <a:pt x="529" y="745"/>
                      <a:pt x="332" y="1548"/>
                      <a:pt x="1" y="2316"/>
                    </a:cubicBezTo>
                    <a:cubicBezTo>
                      <a:pt x="335" y="1548"/>
                      <a:pt x="529" y="745"/>
                      <a:pt x="529" y="1"/>
                    </a:cubicBezTo>
                    <a:close/>
                  </a:path>
                </a:pathLst>
              </a:custGeom>
              <a:solidFill>
                <a:srgbClr val="7D8488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625519">
                  <a:buClr>
                    <a:srgbClr val="000000"/>
                  </a:buClr>
                </a:pPr>
                <a:endParaRPr sz="248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96" name="Google Shape;5083;p37">
                <a:extLst>
                  <a:ext uri="{FF2B5EF4-FFF2-40B4-BE49-F238E27FC236}">
                    <a16:creationId xmlns:a16="http://schemas.microsoft.com/office/drawing/2014/main" id="{42036CF3-A75A-61D9-7E15-B691FC3EBB44}"/>
                  </a:ext>
                </a:extLst>
              </p:cNvPr>
              <p:cNvSpPr/>
              <p:nvPr/>
            </p:nvSpPr>
            <p:spPr>
              <a:xfrm>
                <a:off x="2707900" y="2357001"/>
                <a:ext cx="176071" cy="163346"/>
              </a:xfrm>
              <a:custGeom>
                <a:avLst/>
                <a:gdLst/>
                <a:ahLst/>
                <a:cxnLst/>
                <a:rect l="l" t="t" r="r" b="b"/>
                <a:pathLst>
                  <a:path w="5590" h="5186" extrusionOk="0">
                    <a:moveTo>
                      <a:pt x="3490" y="0"/>
                    </a:moveTo>
                    <a:cubicBezTo>
                      <a:pt x="3342" y="0"/>
                      <a:pt x="3186" y="17"/>
                      <a:pt x="3027" y="51"/>
                    </a:cubicBezTo>
                    <a:lnTo>
                      <a:pt x="3024" y="51"/>
                    </a:lnTo>
                    <a:cubicBezTo>
                      <a:pt x="2749" y="110"/>
                      <a:pt x="2462" y="220"/>
                      <a:pt x="2163" y="386"/>
                    </a:cubicBezTo>
                    <a:cubicBezTo>
                      <a:pt x="2138" y="400"/>
                      <a:pt x="2117" y="414"/>
                      <a:pt x="2093" y="427"/>
                    </a:cubicBezTo>
                    <a:cubicBezTo>
                      <a:pt x="2090" y="427"/>
                      <a:pt x="2087" y="430"/>
                      <a:pt x="2083" y="430"/>
                    </a:cubicBezTo>
                    <a:cubicBezTo>
                      <a:pt x="1421" y="817"/>
                      <a:pt x="804" y="1414"/>
                      <a:pt x="301" y="2114"/>
                    </a:cubicBezTo>
                    <a:cubicBezTo>
                      <a:pt x="193" y="2258"/>
                      <a:pt x="94" y="2407"/>
                      <a:pt x="0" y="2561"/>
                    </a:cubicBezTo>
                    <a:lnTo>
                      <a:pt x="4548" y="5185"/>
                    </a:lnTo>
                    <a:cubicBezTo>
                      <a:pt x="4649" y="5003"/>
                      <a:pt x="4741" y="4813"/>
                      <a:pt x="4824" y="4624"/>
                    </a:cubicBezTo>
                    <a:cubicBezTo>
                      <a:pt x="5155" y="3855"/>
                      <a:pt x="5352" y="3051"/>
                      <a:pt x="5352" y="2306"/>
                    </a:cubicBezTo>
                    <a:cubicBezTo>
                      <a:pt x="5352" y="2023"/>
                      <a:pt x="5317" y="1775"/>
                      <a:pt x="5262" y="1544"/>
                    </a:cubicBezTo>
                    <a:cubicBezTo>
                      <a:pt x="5258" y="1531"/>
                      <a:pt x="5255" y="1517"/>
                      <a:pt x="5252" y="1503"/>
                    </a:cubicBezTo>
                    <a:lnTo>
                      <a:pt x="5438" y="1196"/>
                    </a:lnTo>
                    <a:lnTo>
                      <a:pt x="5589" y="944"/>
                    </a:lnTo>
                    <a:lnTo>
                      <a:pt x="4314" y="207"/>
                    </a:lnTo>
                    <a:lnTo>
                      <a:pt x="4310" y="207"/>
                    </a:lnTo>
                    <a:lnTo>
                      <a:pt x="4300" y="200"/>
                    </a:lnTo>
                    <a:lnTo>
                      <a:pt x="4297" y="200"/>
                    </a:lnTo>
                    <a:lnTo>
                      <a:pt x="4297" y="203"/>
                    </a:lnTo>
                    <a:cubicBezTo>
                      <a:pt x="4062" y="69"/>
                      <a:pt x="3790" y="0"/>
                      <a:pt x="3490" y="0"/>
                    </a:cubicBezTo>
                    <a:close/>
                  </a:path>
                </a:pathLst>
              </a:custGeom>
              <a:solidFill>
                <a:srgbClr val="D2BF98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625519">
                  <a:buClr>
                    <a:srgbClr val="000000"/>
                  </a:buClr>
                </a:pPr>
                <a:endParaRPr sz="248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97" name="Google Shape;5084;p37">
                <a:extLst>
                  <a:ext uri="{FF2B5EF4-FFF2-40B4-BE49-F238E27FC236}">
                    <a16:creationId xmlns:a16="http://schemas.microsoft.com/office/drawing/2014/main" id="{C210ABE5-DC22-FE50-E2E2-9B5CC835296F}"/>
                  </a:ext>
                </a:extLst>
              </p:cNvPr>
              <p:cNvSpPr/>
              <p:nvPr/>
            </p:nvSpPr>
            <p:spPr>
              <a:xfrm>
                <a:off x="2713223" y="2378797"/>
                <a:ext cx="197710" cy="255161"/>
              </a:xfrm>
              <a:custGeom>
                <a:avLst/>
                <a:gdLst/>
                <a:ahLst/>
                <a:cxnLst/>
                <a:rect l="l" t="t" r="r" b="b"/>
                <a:pathLst>
                  <a:path w="6277" h="8101" extrusionOk="0">
                    <a:moveTo>
                      <a:pt x="4539" y="0"/>
                    </a:moveTo>
                    <a:cubicBezTo>
                      <a:pt x="4117" y="0"/>
                      <a:pt x="3641" y="138"/>
                      <a:pt x="3138" y="429"/>
                    </a:cubicBezTo>
                    <a:cubicBezTo>
                      <a:pt x="1404" y="1428"/>
                      <a:pt x="0" y="3863"/>
                      <a:pt x="0" y="5862"/>
                    </a:cubicBezTo>
                    <a:cubicBezTo>
                      <a:pt x="0" y="7281"/>
                      <a:pt x="706" y="8101"/>
                      <a:pt x="1736" y="8101"/>
                    </a:cubicBezTo>
                    <a:cubicBezTo>
                      <a:pt x="2158" y="8101"/>
                      <a:pt x="2634" y="7963"/>
                      <a:pt x="3138" y="7673"/>
                    </a:cubicBezTo>
                    <a:cubicBezTo>
                      <a:pt x="4869" y="6673"/>
                      <a:pt x="6276" y="4242"/>
                      <a:pt x="6276" y="2242"/>
                    </a:cubicBezTo>
                    <a:cubicBezTo>
                      <a:pt x="6276" y="821"/>
                      <a:pt x="5568" y="0"/>
                      <a:pt x="4539" y="0"/>
                    </a:cubicBezTo>
                    <a:close/>
                  </a:path>
                </a:pathLst>
              </a:custGeom>
              <a:solidFill>
                <a:srgbClr val="D2BF98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625519">
                  <a:buClr>
                    <a:srgbClr val="000000"/>
                  </a:buClr>
                </a:pPr>
                <a:endParaRPr sz="248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98" name="Google Shape;5085;p37">
                <a:extLst>
                  <a:ext uri="{FF2B5EF4-FFF2-40B4-BE49-F238E27FC236}">
                    <a16:creationId xmlns:a16="http://schemas.microsoft.com/office/drawing/2014/main" id="{8C4C1D56-29A9-78AC-F28C-4EA03912E0BC}"/>
                  </a:ext>
                </a:extLst>
              </p:cNvPr>
              <p:cNvSpPr/>
              <p:nvPr/>
            </p:nvSpPr>
            <p:spPr>
              <a:xfrm>
                <a:off x="2782391" y="2437287"/>
                <a:ext cx="58365" cy="125203"/>
              </a:xfrm>
              <a:custGeom>
                <a:avLst/>
                <a:gdLst/>
                <a:ahLst/>
                <a:cxnLst/>
                <a:rect l="l" t="t" r="r" b="b"/>
                <a:pathLst>
                  <a:path w="1853" h="3975" extrusionOk="0">
                    <a:moveTo>
                      <a:pt x="1690" y="1"/>
                    </a:moveTo>
                    <a:cubicBezTo>
                      <a:pt x="1681" y="1"/>
                      <a:pt x="1672" y="3"/>
                      <a:pt x="1663" y="9"/>
                    </a:cubicBezTo>
                    <a:lnTo>
                      <a:pt x="177" y="868"/>
                    </a:lnTo>
                    <a:cubicBezTo>
                      <a:pt x="156" y="878"/>
                      <a:pt x="135" y="902"/>
                      <a:pt x="118" y="940"/>
                    </a:cubicBezTo>
                    <a:cubicBezTo>
                      <a:pt x="101" y="975"/>
                      <a:pt x="94" y="1009"/>
                      <a:pt x="94" y="1043"/>
                    </a:cubicBezTo>
                    <a:lnTo>
                      <a:pt x="94" y="1551"/>
                    </a:lnTo>
                    <a:cubicBezTo>
                      <a:pt x="94" y="1585"/>
                      <a:pt x="101" y="1613"/>
                      <a:pt x="118" y="1626"/>
                    </a:cubicBezTo>
                    <a:cubicBezTo>
                      <a:pt x="127" y="1635"/>
                      <a:pt x="137" y="1640"/>
                      <a:pt x="148" y="1640"/>
                    </a:cubicBezTo>
                    <a:cubicBezTo>
                      <a:pt x="157" y="1640"/>
                      <a:pt x="167" y="1636"/>
                      <a:pt x="177" y="1630"/>
                    </a:cubicBezTo>
                    <a:lnTo>
                      <a:pt x="987" y="1164"/>
                    </a:lnTo>
                    <a:lnTo>
                      <a:pt x="987" y="1164"/>
                    </a:lnTo>
                    <a:lnTo>
                      <a:pt x="659" y="1864"/>
                    </a:lnTo>
                    <a:cubicBezTo>
                      <a:pt x="646" y="1895"/>
                      <a:pt x="629" y="1930"/>
                      <a:pt x="614" y="1968"/>
                    </a:cubicBezTo>
                    <a:cubicBezTo>
                      <a:pt x="600" y="2003"/>
                      <a:pt x="594" y="2040"/>
                      <a:pt x="594" y="2075"/>
                    </a:cubicBezTo>
                    <a:lnTo>
                      <a:pt x="594" y="2485"/>
                    </a:lnTo>
                    <a:cubicBezTo>
                      <a:pt x="594" y="2520"/>
                      <a:pt x="600" y="2547"/>
                      <a:pt x="618" y="2561"/>
                    </a:cubicBezTo>
                    <a:cubicBezTo>
                      <a:pt x="628" y="2571"/>
                      <a:pt x="639" y="2576"/>
                      <a:pt x="651" y="2576"/>
                    </a:cubicBezTo>
                    <a:cubicBezTo>
                      <a:pt x="659" y="2576"/>
                      <a:pt x="668" y="2574"/>
                      <a:pt x="677" y="2568"/>
                    </a:cubicBezTo>
                    <a:lnTo>
                      <a:pt x="936" y="2420"/>
                    </a:lnTo>
                    <a:cubicBezTo>
                      <a:pt x="1019" y="2370"/>
                      <a:pt x="1091" y="2348"/>
                      <a:pt x="1148" y="2348"/>
                    </a:cubicBezTo>
                    <a:cubicBezTo>
                      <a:pt x="1159" y="2348"/>
                      <a:pt x="1170" y="2349"/>
                      <a:pt x="1180" y="2350"/>
                    </a:cubicBezTo>
                    <a:cubicBezTo>
                      <a:pt x="1246" y="2364"/>
                      <a:pt x="1280" y="2426"/>
                      <a:pt x="1280" y="2540"/>
                    </a:cubicBezTo>
                    <a:cubicBezTo>
                      <a:pt x="1280" y="2650"/>
                      <a:pt x="1246" y="2751"/>
                      <a:pt x="1180" y="2840"/>
                    </a:cubicBezTo>
                    <a:cubicBezTo>
                      <a:pt x="1118" y="2929"/>
                      <a:pt x="1035" y="3002"/>
                      <a:pt x="936" y="3058"/>
                    </a:cubicBezTo>
                    <a:cubicBezTo>
                      <a:pt x="858" y="3102"/>
                      <a:pt x="796" y="3123"/>
                      <a:pt x="754" y="3123"/>
                    </a:cubicBezTo>
                    <a:cubicBezTo>
                      <a:pt x="751" y="3123"/>
                      <a:pt x="748" y="3123"/>
                      <a:pt x="745" y="3123"/>
                    </a:cubicBezTo>
                    <a:cubicBezTo>
                      <a:pt x="701" y="3120"/>
                      <a:pt x="662" y="3106"/>
                      <a:pt x="635" y="3088"/>
                    </a:cubicBezTo>
                    <a:cubicBezTo>
                      <a:pt x="608" y="3068"/>
                      <a:pt x="584" y="3050"/>
                      <a:pt x="559" y="3033"/>
                    </a:cubicBezTo>
                    <a:cubicBezTo>
                      <a:pt x="549" y="3026"/>
                      <a:pt x="539" y="3023"/>
                      <a:pt x="527" y="3023"/>
                    </a:cubicBezTo>
                    <a:cubicBezTo>
                      <a:pt x="508" y="3023"/>
                      <a:pt x="487" y="3030"/>
                      <a:pt x="460" y="3047"/>
                    </a:cubicBezTo>
                    <a:lnTo>
                      <a:pt x="70" y="3271"/>
                    </a:lnTo>
                    <a:cubicBezTo>
                      <a:pt x="49" y="3281"/>
                      <a:pt x="35" y="3302"/>
                      <a:pt x="21" y="3330"/>
                    </a:cubicBezTo>
                    <a:cubicBezTo>
                      <a:pt x="8" y="3357"/>
                      <a:pt x="0" y="3389"/>
                      <a:pt x="0" y="3416"/>
                    </a:cubicBezTo>
                    <a:cubicBezTo>
                      <a:pt x="0" y="3533"/>
                      <a:pt x="25" y="3637"/>
                      <a:pt x="67" y="3723"/>
                    </a:cubicBezTo>
                    <a:cubicBezTo>
                      <a:pt x="111" y="3812"/>
                      <a:pt x="170" y="3878"/>
                      <a:pt x="249" y="3922"/>
                    </a:cubicBezTo>
                    <a:cubicBezTo>
                      <a:pt x="312" y="3959"/>
                      <a:pt x="386" y="3974"/>
                      <a:pt x="470" y="3974"/>
                    </a:cubicBezTo>
                    <a:cubicBezTo>
                      <a:pt x="492" y="3974"/>
                      <a:pt x="515" y="3973"/>
                      <a:pt x="538" y="3971"/>
                    </a:cubicBezTo>
                    <a:cubicBezTo>
                      <a:pt x="653" y="3957"/>
                      <a:pt x="787" y="3909"/>
                      <a:pt x="936" y="3823"/>
                    </a:cubicBezTo>
                    <a:cubicBezTo>
                      <a:pt x="1225" y="3658"/>
                      <a:pt x="1449" y="3433"/>
                      <a:pt x="1611" y="3161"/>
                    </a:cubicBezTo>
                    <a:cubicBezTo>
                      <a:pt x="1773" y="2885"/>
                      <a:pt x="1852" y="2568"/>
                      <a:pt x="1852" y="2209"/>
                    </a:cubicBezTo>
                    <a:cubicBezTo>
                      <a:pt x="1852" y="1957"/>
                      <a:pt x="1804" y="1788"/>
                      <a:pt x="1701" y="1696"/>
                    </a:cubicBezTo>
                    <a:cubicBezTo>
                      <a:pt x="1624" y="1624"/>
                      <a:pt x="1529" y="1589"/>
                      <a:pt x="1416" y="1589"/>
                    </a:cubicBezTo>
                    <a:cubicBezTo>
                      <a:pt x="1382" y="1589"/>
                      <a:pt x="1346" y="1592"/>
                      <a:pt x="1308" y="1599"/>
                    </a:cubicBezTo>
                    <a:lnTo>
                      <a:pt x="1684" y="798"/>
                    </a:lnTo>
                    <a:cubicBezTo>
                      <a:pt x="1697" y="774"/>
                      <a:pt x="1708" y="744"/>
                      <a:pt x="1725" y="706"/>
                    </a:cubicBezTo>
                    <a:cubicBezTo>
                      <a:pt x="1738" y="668"/>
                      <a:pt x="1746" y="633"/>
                      <a:pt x="1746" y="596"/>
                    </a:cubicBezTo>
                    <a:lnTo>
                      <a:pt x="1746" y="92"/>
                    </a:lnTo>
                    <a:cubicBezTo>
                      <a:pt x="1746" y="54"/>
                      <a:pt x="1738" y="30"/>
                      <a:pt x="1722" y="12"/>
                    </a:cubicBezTo>
                    <a:cubicBezTo>
                      <a:pt x="1712" y="5"/>
                      <a:pt x="1701" y="1"/>
                      <a:pt x="1690" y="1"/>
                    </a:cubicBez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625519">
                  <a:buClr>
                    <a:srgbClr val="000000"/>
                  </a:buClr>
                </a:pPr>
                <a:endParaRPr sz="248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99" name="Google Shape;5086;p37">
                <a:extLst>
                  <a:ext uri="{FF2B5EF4-FFF2-40B4-BE49-F238E27FC236}">
                    <a16:creationId xmlns:a16="http://schemas.microsoft.com/office/drawing/2014/main" id="{7677B14E-07EC-090F-7069-AE20B802BEDB}"/>
                  </a:ext>
                </a:extLst>
              </p:cNvPr>
              <p:cNvSpPr/>
              <p:nvPr/>
            </p:nvSpPr>
            <p:spPr>
              <a:xfrm>
                <a:off x="1687167" y="1838336"/>
                <a:ext cx="1387181" cy="1555662"/>
              </a:xfrm>
              <a:custGeom>
                <a:avLst/>
                <a:gdLst/>
                <a:ahLst/>
                <a:cxnLst/>
                <a:rect l="l" t="t" r="r" b="b"/>
                <a:pathLst>
                  <a:path w="44041" h="49390" extrusionOk="0">
                    <a:moveTo>
                      <a:pt x="34169" y="0"/>
                    </a:moveTo>
                    <a:cubicBezTo>
                      <a:pt x="32539" y="0"/>
                      <a:pt x="30698" y="532"/>
                      <a:pt x="28752" y="1654"/>
                    </a:cubicBezTo>
                    <a:cubicBezTo>
                      <a:pt x="22049" y="5519"/>
                      <a:pt x="16619" y="14932"/>
                      <a:pt x="16619" y="22674"/>
                    </a:cubicBezTo>
                    <a:cubicBezTo>
                      <a:pt x="16619" y="30418"/>
                      <a:pt x="11181" y="39834"/>
                      <a:pt x="4482" y="43703"/>
                    </a:cubicBezTo>
                    <a:cubicBezTo>
                      <a:pt x="2896" y="44616"/>
                      <a:pt x="1386" y="45141"/>
                      <a:pt x="0" y="45302"/>
                    </a:cubicBezTo>
                    <a:cubicBezTo>
                      <a:pt x="586" y="46720"/>
                      <a:pt x="1469" y="47796"/>
                      <a:pt x="2582" y="48485"/>
                    </a:cubicBezTo>
                    <a:lnTo>
                      <a:pt x="2699" y="48558"/>
                    </a:lnTo>
                    <a:cubicBezTo>
                      <a:pt x="3628" y="49105"/>
                      <a:pt x="4709" y="49390"/>
                      <a:pt x="5902" y="49390"/>
                    </a:cubicBezTo>
                    <a:cubicBezTo>
                      <a:pt x="7534" y="49390"/>
                      <a:pt x="9375" y="48857"/>
                      <a:pt x="11323" y="47734"/>
                    </a:cubicBezTo>
                    <a:cubicBezTo>
                      <a:pt x="18023" y="43865"/>
                      <a:pt x="23456" y="34448"/>
                      <a:pt x="23456" y="26704"/>
                    </a:cubicBezTo>
                    <a:cubicBezTo>
                      <a:pt x="23456" y="18963"/>
                      <a:pt x="28890" y="9550"/>
                      <a:pt x="35593" y="5684"/>
                    </a:cubicBezTo>
                    <a:cubicBezTo>
                      <a:pt x="37180" y="4771"/>
                      <a:pt x="38690" y="4247"/>
                      <a:pt x="40076" y="4085"/>
                    </a:cubicBezTo>
                    <a:cubicBezTo>
                      <a:pt x="40392" y="4048"/>
                      <a:pt x="40701" y="4030"/>
                      <a:pt x="41004" y="4030"/>
                    </a:cubicBezTo>
                    <a:cubicBezTo>
                      <a:pt x="42126" y="4030"/>
                      <a:pt x="43150" y="4280"/>
                      <a:pt x="44041" y="4761"/>
                    </a:cubicBezTo>
                    <a:lnTo>
                      <a:pt x="37507" y="910"/>
                    </a:lnTo>
                    <a:lnTo>
                      <a:pt x="37390" y="843"/>
                    </a:lnTo>
                    <a:cubicBezTo>
                      <a:pt x="36458" y="289"/>
                      <a:pt x="35371" y="0"/>
                      <a:pt x="34169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625519">
                  <a:buClr>
                    <a:srgbClr val="000000"/>
                  </a:buClr>
                </a:pPr>
                <a:endParaRPr sz="248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00" name="Google Shape;5087;p37">
                <a:extLst>
                  <a:ext uri="{FF2B5EF4-FFF2-40B4-BE49-F238E27FC236}">
                    <a16:creationId xmlns:a16="http://schemas.microsoft.com/office/drawing/2014/main" id="{E9315BFD-2EB1-DD71-A436-857C749F7FE6}"/>
                  </a:ext>
                </a:extLst>
              </p:cNvPr>
              <p:cNvSpPr/>
              <p:nvPr/>
            </p:nvSpPr>
            <p:spPr>
              <a:xfrm>
                <a:off x="1541618" y="2323330"/>
                <a:ext cx="841267" cy="1006786"/>
              </a:xfrm>
              <a:custGeom>
                <a:avLst/>
                <a:gdLst/>
                <a:ahLst/>
                <a:cxnLst/>
                <a:rect l="l" t="t" r="r" b="b"/>
                <a:pathLst>
                  <a:path w="26709" h="31964" extrusionOk="0">
                    <a:moveTo>
                      <a:pt x="15482" y="9857"/>
                    </a:moveTo>
                    <a:cubicBezTo>
                      <a:pt x="15737" y="10423"/>
                      <a:pt x="15858" y="11095"/>
                      <a:pt x="15850" y="11827"/>
                    </a:cubicBezTo>
                    <a:cubicBezTo>
                      <a:pt x="16054" y="11709"/>
                      <a:pt x="16261" y="11603"/>
                      <a:pt x="16461" y="11517"/>
                    </a:cubicBezTo>
                    <a:cubicBezTo>
                      <a:pt x="16482" y="11724"/>
                      <a:pt x="16488" y="11944"/>
                      <a:pt x="16488" y="12175"/>
                    </a:cubicBezTo>
                    <a:cubicBezTo>
                      <a:pt x="16488" y="15274"/>
                      <a:pt x="14316" y="19036"/>
                      <a:pt x="11634" y="20585"/>
                    </a:cubicBezTo>
                    <a:cubicBezTo>
                      <a:pt x="11441" y="20698"/>
                      <a:pt x="11244" y="20798"/>
                      <a:pt x="11062" y="20884"/>
                    </a:cubicBezTo>
                    <a:cubicBezTo>
                      <a:pt x="11034" y="20657"/>
                      <a:pt x="11020" y="20422"/>
                      <a:pt x="11024" y="20181"/>
                    </a:cubicBezTo>
                    <a:lnTo>
                      <a:pt x="11024" y="20181"/>
                    </a:lnTo>
                    <a:cubicBezTo>
                      <a:pt x="10255" y="20630"/>
                      <a:pt x="9501" y="20857"/>
                      <a:pt x="8824" y="20857"/>
                    </a:cubicBezTo>
                    <a:cubicBezTo>
                      <a:pt x="7815" y="20857"/>
                      <a:pt x="6977" y="20353"/>
                      <a:pt x="6510" y="19326"/>
                    </a:cubicBezTo>
                    <a:lnTo>
                      <a:pt x="15482" y="9857"/>
                    </a:lnTo>
                    <a:close/>
                    <a:moveTo>
                      <a:pt x="16551" y="1"/>
                    </a:moveTo>
                    <a:cubicBezTo>
                      <a:pt x="16535" y="1"/>
                      <a:pt x="16519" y="2"/>
                      <a:pt x="16503" y="3"/>
                    </a:cubicBezTo>
                    <a:lnTo>
                      <a:pt x="14089" y="242"/>
                    </a:lnTo>
                    <a:cubicBezTo>
                      <a:pt x="13861" y="266"/>
                      <a:pt x="13627" y="431"/>
                      <a:pt x="13558" y="610"/>
                    </a:cubicBezTo>
                    <a:lnTo>
                      <a:pt x="12251" y="4124"/>
                    </a:lnTo>
                    <a:cubicBezTo>
                      <a:pt x="12179" y="4306"/>
                      <a:pt x="11945" y="4527"/>
                      <a:pt x="11720" y="4634"/>
                    </a:cubicBezTo>
                    <a:cubicBezTo>
                      <a:pt x="11465" y="4755"/>
                      <a:pt x="11210" y="4889"/>
                      <a:pt x="10952" y="5037"/>
                    </a:cubicBezTo>
                    <a:lnTo>
                      <a:pt x="8417" y="3572"/>
                    </a:lnTo>
                    <a:cubicBezTo>
                      <a:pt x="8385" y="3551"/>
                      <a:pt x="8348" y="3540"/>
                      <a:pt x="8307" y="3540"/>
                    </a:cubicBezTo>
                    <a:cubicBezTo>
                      <a:pt x="8218" y="3540"/>
                      <a:pt x="8114" y="3591"/>
                      <a:pt x="8024" y="3686"/>
                    </a:cubicBezTo>
                    <a:lnTo>
                      <a:pt x="5372" y="6489"/>
                    </a:lnTo>
                    <a:cubicBezTo>
                      <a:pt x="5210" y="6655"/>
                      <a:pt x="5121" y="6916"/>
                      <a:pt x="5166" y="7072"/>
                    </a:cubicBezTo>
                    <a:lnTo>
                      <a:pt x="5904" y="9572"/>
                    </a:lnTo>
                    <a:cubicBezTo>
                      <a:pt x="5948" y="9727"/>
                      <a:pt x="5886" y="9996"/>
                      <a:pt x="5769" y="10172"/>
                    </a:cubicBezTo>
                    <a:cubicBezTo>
                      <a:pt x="5317" y="10858"/>
                      <a:pt x="4906" y="11571"/>
                      <a:pt x="4548" y="12292"/>
                    </a:cubicBezTo>
                    <a:cubicBezTo>
                      <a:pt x="4459" y="12475"/>
                      <a:pt x="4203" y="12664"/>
                      <a:pt x="3972" y="12720"/>
                    </a:cubicBezTo>
                    <a:lnTo>
                      <a:pt x="1700" y="13268"/>
                    </a:lnTo>
                    <a:cubicBezTo>
                      <a:pt x="1472" y="13323"/>
                      <a:pt x="1241" y="13516"/>
                      <a:pt x="1187" y="13696"/>
                    </a:cubicBezTo>
                    <a:lnTo>
                      <a:pt x="45" y="17543"/>
                    </a:lnTo>
                    <a:cubicBezTo>
                      <a:pt x="11" y="17654"/>
                      <a:pt x="49" y="17760"/>
                      <a:pt x="132" y="17822"/>
                    </a:cubicBezTo>
                    <a:cubicBezTo>
                      <a:pt x="183" y="17860"/>
                      <a:pt x="2704" y="19312"/>
                      <a:pt x="2704" y="19312"/>
                    </a:cubicBezTo>
                    <a:cubicBezTo>
                      <a:pt x="2700" y="19664"/>
                      <a:pt x="2714" y="20009"/>
                      <a:pt x="2745" y="20343"/>
                    </a:cubicBezTo>
                    <a:cubicBezTo>
                      <a:pt x="2762" y="20509"/>
                      <a:pt x="2666" y="20781"/>
                      <a:pt x="2521" y="20957"/>
                    </a:cubicBezTo>
                    <a:lnTo>
                      <a:pt x="207" y="23757"/>
                    </a:lnTo>
                    <a:cubicBezTo>
                      <a:pt x="66" y="23933"/>
                      <a:pt x="0" y="24188"/>
                      <a:pt x="66" y="24333"/>
                    </a:cubicBezTo>
                    <a:lnTo>
                      <a:pt x="1166" y="26764"/>
                    </a:lnTo>
                    <a:cubicBezTo>
                      <a:pt x="1183" y="26798"/>
                      <a:pt x="1207" y="26826"/>
                      <a:pt x="1235" y="26842"/>
                    </a:cubicBezTo>
                    <a:cubicBezTo>
                      <a:pt x="1324" y="26895"/>
                      <a:pt x="5941" y="29567"/>
                      <a:pt x="6114" y="29667"/>
                    </a:cubicBezTo>
                    <a:lnTo>
                      <a:pt x="6117" y="29667"/>
                    </a:lnTo>
                    <a:lnTo>
                      <a:pt x="6117" y="29670"/>
                    </a:lnTo>
                    <a:lnTo>
                      <a:pt x="6124" y="29670"/>
                    </a:lnTo>
                    <a:cubicBezTo>
                      <a:pt x="6127" y="29667"/>
                      <a:pt x="6135" y="29656"/>
                      <a:pt x="6138" y="29649"/>
                    </a:cubicBezTo>
                    <a:cubicBezTo>
                      <a:pt x="6162" y="29663"/>
                      <a:pt x="6186" y="29673"/>
                      <a:pt x="6210" y="29691"/>
                    </a:cubicBezTo>
                    <a:lnTo>
                      <a:pt x="6214" y="29691"/>
                    </a:lnTo>
                    <a:cubicBezTo>
                      <a:pt x="7593" y="30491"/>
                      <a:pt x="9983" y="31874"/>
                      <a:pt x="10134" y="31960"/>
                    </a:cubicBezTo>
                    <a:cubicBezTo>
                      <a:pt x="10137" y="31963"/>
                      <a:pt x="10137" y="31963"/>
                      <a:pt x="10141" y="31963"/>
                    </a:cubicBezTo>
                    <a:cubicBezTo>
                      <a:pt x="10210" y="31785"/>
                      <a:pt x="12167" y="23666"/>
                      <a:pt x="12283" y="23666"/>
                    </a:cubicBezTo>
                    <a:cubicBezTo>
                      <a:pt x="12284" y="23666"/>
                      <a:pt x="12285" y="23666"/>
                      <a:pt x="12286" y="23667"/>
                    </a:cubicBezTo>
                    <a:lnTo>
                      <a:pt x="13523" y="25556"/>
                    </a:lnTo>
                    <a:cubicBezTo>
                      <a:pt x="13538" y="25574"/>
                      <a:pt x="13547" y="25588"/>
                      <a:pt x="13562" y="25598"/>
                    </a:cubicBezTo>
                    <a:lnTo>
                      <a:pt x="15920" y="26971"/>
                    </a:lnTo>
                    <a:lnTo>
                      <a:pt x="18468" y="28443"/>
                    </a:lnTo>
                    <a:lnTo>
                      <a:pt x="18465" y="28440"/>
                    </a:lnTo>
                    <a:lnTo>
                      <a:pt x="16623" y="22692"/>
                    </a:lnTo>
                    <a:lnTo>
                      <a:pt x="16623" y="22692"/>
                    </a:lnTo>
                    <a:cubicBezTo>
                      <a:pt x="16686" y="22713"/>
                      <a:pt x="16752" y="22724"/>
                      <a:pt x="16820" y="22724"/>
                    </a:cubicBezTo>
                    <a:cubicBezTo>
                      <a:pt x="18529" y="22724"/>
                      <a:pt x="21913" y="16234"/>
                      <a:pt x="20806" y="15485"/>
                    </a:cubicBezTo>
                    <a:lnTo>
                      <a:pt x="26708" y="14161"/>
                    </a:lnTo>
                    <a:cubicBezTo>
                      <a:pt x="26705" y="14161"/>
                      <a:pt x="26702" y="14157"/>
                      <a:pt x="26695" y="14154"/>
                    </a:cubicBezTo>
                    <a:cubicBezTo>
                      <a:pt x="26554" y="14075"/>
                      <a:pt x="25346" y="13374"/>
                      <a:pt x="24171" y="12696"/>
                    </a:cubicBezTo>
                    <a:cubicBezTo>
                      <a:pt x="23013" y="12023"/>
                      <a:pt x="21878" y="11368"/>
                      <a:pt x="21829" y="11340"/>
                    </a:cubicBezTo>
                    <a:cubicBezTo>
                      <a:pt x="21785" y="11310"/>
                      <a:pt x="21730" y="11296"/>
                      <a:pt x="21664" y="11292"/>
                    </a:cubicBezTo>
                    <a:lnTo>
                      <a:pt x="19592" y="11175"/>
                    </a:lnTo>
                    <a:cubicBezTo>
                      <a:pt x="19381" y="11161"/>
                      <a:pt x="19227" y="11013"/>
                      <a:pt x="19243" y="10837"/>
                    </a:cubicBezTo>
                    <a:cubicBezTo>
                      <a:pt x="19302" y="10144"/>
                      <a:pt x="19305" y="9472"/>
                      <a:pt x="19247" y="8840"/>
                    </a:cubicBezTo>
                    <a:cubicBezTo>
                      <a:pt x="19230" y="8672"/>
                      <a:pt x="19330" y="8399"/>
                      <a:pt x="19471" y="8227"/>
                    </a:cubicBezTo>
                    <a:lnTo>
                      <a:pt x="22788" y="7958"/>
                    </a:lnTo>
                    <a:cubicBezTo>
                      <a:pt x="22930" y="7785"/>
                      <a:pt x="25643" y="5169"/>
                      <a:pt x="25643" y="5169"/>
                    </a:cubicBezTo>
                    <a:cubicBezTo>
                      <a:pt x="25636" y="5165"/>
                      <a:pt x="25633" y="5165"/>
                      <a:pt x="25626" y="5161"/>
                    </a:cubicBezTo>
                    <a:cubicBezTo>
                      <a:pt x="25343" y="4996"/>
                      <a:pt x="20785" y="2355"/>
                      <a:pt x="20758" y="2338"/>
                    </a:cubicBezTo>
                    <a:cubicBezTo>
                      <a:pt x="20730" y="2324"/>
                      <a:pt x="20696" y="2320"/>
                      <a:pt x="20664" y="2320"/>
                    </a:cubicBezTo>
                    <a:cubicBezTo>
                      <a:pt x="19261" y="1510"/>
                      <a:pt x="16799" y="83"/>
                      <a:pt x="16744" y="48"/>
                    </a:cubicBezTo>
                    <a:cubicBezTo>
                      <a:pt x="16693" y="20"/>
                      <a:pt x="16627" y="1"/>
                      <a:pt x="1655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625519">
                  <a:buClr>
                    <a:srgbClr val="000000"/>
                  </a:buClr>
                </a:pPr>
                <a:endParaRPr sz="248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01" name="Google Shape;5088;p37">
                <a:extLst>
                  <a:ext uri="{FF2B5EF4-FFF2-40B4-BE49-F238E27FC236}">
                    <a16:creationId xmlns:a16="http://schemas.microsoft.com/office/drawing/2014/main" id="{0C4EAE61-FAE1-AF31-710A-6B3FC7CCED0D}"/>
                  </a:ext>
                </a:extLst>
              </p:cNvPr>
              <p:cNvSpPr/>
              <p:nvPr/>
            </p:nvSpPr>
            <p:spPr>
              <a:xfrm>
                <a:off x="1542595" y="3080712"/>
                <a:ext cx="191725" cy="177173"/>
              </a:xfrm>
              <a:custGeom>
                <a:avLst/>
                <a:gdLst/>
                <a:ahLst/>
                <a:cxnLst/>
                <a:rect l="l" t="t" r="r" b="b"/>
                <a:pathLst>
                  <a:path w="6087" h="5625" extrusionOk="0">
                    <a:moveTo>
                      <a:pt x="31" y="0"/>
                    </a:moveTo>
                    <a:lnTo>
                      <a:pt x="31" y="0"/>
                    </a:lnTo>
                    <a:cubicBezTo>
                      <a:pt x="4" y="107"/>
                      <a:pt x="1" y="215"/>
                      <a:pt x="35" y="287"/>
                    </a:cubicBezTo>
                    <a:lnTo>
                      <a:pt x="1135" y="2718"/>
                    </a:lnTo>
                    <a:cubicBezTo>
                      <a:pt x="1152" y="2752"/>
                      <a:pt x="1176" y="2780"/>
                      <a:pt x="1207" y="2796"/>
                    </a:cubicBezTo>
                    <a:lnTo>
                      <a:pt x="1218" y="2804"/>
                    </a:lnTo>
                    <a:cubicBezTo>
                      <a:pt x="1452" y="2938"/>
                      <a:pt x="6086" y="5624"/>
                      <a:pt x="6086" y="5624"/>
                    </a:cubicBezTo>
                    <a:lnTo>
                      <a:pt x="5855" y="3362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625519">
                  <a:buClr>
                    <a:srgbClr val="000000"/>
                  </a:buClr>
                </a:pPr>
                <a:endParaRPr sz="248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02" name="Google Shape;5089;p37">
                <a:extLst>
                  <a:ext uri="{FF2B5EF4-FFF2-40B4-BE49-F238E27FC236}">
                    <a16:creationId xmlns:a16="http://schemas.microsoft.com/office/drawing/2014/main" id="{FB0F39DE-1783-0ED3-49FA-539D2DD63585}"/>
                  </a:ext>
                </a:extLst>
              </p:cNvPr>
              <p:cNvSpPr/>
              <p:nvPr/>
            </p:nvSpPr>
            <p:spPr>
              <a:xfrm>
                <a:off x="1541933" y="2750023"/>
                <a:ext cx="215632" cy="224294"/>
              </a:xfrm>
              <a:custGeom>
                <a:avLst/>
                <a:gdLst/>
                <a:ahLst/>
                <a:cxnLst/>
                <a:rect l="l" t="t" r="r" b="b"/>
                <a:pathLst>
                  <a:path w="6846" h="7121" extrusionOk="0">
                    <a:moveTo>
                      <a:pt x="1260" y="0"/>
                    </a:moveTo>
                    <a:cubicBezTo>
                      <a:pt x="1221" y="48"/>
                      <a:pt x="1193" y="101"/>
                      <a:pt x="1177" y="149"/>
                    </a:cubicBezTo>
                    <a:lnTo>
                      <a:pt x="35" y="3996"/>
                    </a:lnTo>
                    <a:cubicBezTo>
                      <a:pt x="1" y="4107"/>
                      <a:pt x="39" y="4210"/>
                      <a:pt x="122" y="4275"/>
                    </a:cubicBezTo>
                    <a:cubicBezTo>
                      <a:pt x="125" y="4280"/>
                      <a:pt x="138" y="4286"/>
                      <a:pt x="163" y="4300"/>
                    </a:cubicBezTo>
                    <a:lnTo>
                      <a:pt x="2680" y="5758"/>
                    </a:lnTo>
                    <a:cubicBezTo>
                      <a:pt x="2687" y="5762"/>
                      <a:pt x="2694" y="5765"/>
                      <a:pt x="2694" y="5765"/>
                    </a:cubicBezTo>
                    <a:lnTo>
                      <a:pt x="5031" y="7120"/>
                    </a:lnTo>
                    <a:lnTo>
                      <a:pt x="6845" y="3210"/>
                    </a:lnTo>
                    <a:lnTo>
                      <a:pt x="1260" y="0"/>
                    </a:ln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625519">
                  <a:buClr>
                    <a:srgbClr val="000000"/>
                  </a:buClr>
                </a:pPr>
                <a:endParaRPr sz="248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03" name="Google Shape;5090;p37">
                <a:extLst>
                  <a:ext uri="{FF2B5EF4-FFF2-40B4-BE49-F238E27FC236}">
                    <a16:creationId xmlns:a16="http://schemas.microsoft.com/office/drawing/2014/main" id="{3435115D-13E4-FFEF-DA54-A7F5A6118EDC}"/>
                  </a:ext>
                </a:extLst>
              </p:cNvPr>
              <p:cNvSpPr/>
              <p:nvPr/>
            </p:nvSpPr>
            <p:spPr>
              <a:xfrm>
                <a:off x="1704837" y="2434862"/>
                <a:ext cx="255476" cy="191599"/>
              </a:xfrm>
              <a:custGeom>
                <a:avLst/>
                <a:gdLst/>
                <a:ahLst/>
                <a:cxnLst/>
                <a:rect l="l" t="t" r="r" b="b"/>
                <a:pathLst>
                  <a:path w="8111" h="6083" extrusionOk="0">
                    <a:moveTo>
                      <a:pt x="3123" y="1"/>
                    </a:moveTo>
                    <a:cubicBezTo>
                      <a:pt x="3035" y="1"/>
                      <a:pt x="2932" y="50"/>
                      <a:pt x="2842" y="145"/>
                    </a:cubicBezTo>
                    <a:lnTo>
                      <a:pt x="187" y="2948"/>
                    </a:lnTo>
                    <a:cubicBezTo>
                      <a:pt x="101" y="3041"/>
                      <a:pt x="35" y="3162"/>
                      <a:pt x="1" y="3279"/>
                    </a:cubicBezTo>
                    <a:lnTo>
                      <a:pt x="4887" y="6082"/>
                    </a:lnTo>
                    <a:lnTo>
                      <a:pt x="8111" y="2852"/>
                    </a:lnTo>
                    <a:lnTo>
                      <a:pt x="3232" y="31"/>
                    </a:lnTo>
                    <a:cubicBezTo>
                      <a:pt x="3200" y="11"/>
                      <a:pt x="3163" y="1"/>
                      <a:pt x="3123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625519">
                  <a:buClr>
                    <a:srgbClr val="000000"/>
                  </a:buClr>
                </a:pPr>
                <a:endParaRPr sz="248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04" name="Google Shape;5091;p37">
                <a:extLst>
                  <a:ext uri="{FF2B5EF4-FFF2-40B4-BE49-F238E27FC236}">
                    <a16:creationId xmlns:a16="http://schemas.microsoft.com/office/drawing/2014/main" id="{B1A5930F-E804-730C-FC50-3E5DD3931A23}"/>
                  </a:ext>
                </a:extLst>
              </p:cNvPr>
              <p:cNvSpPr/>
              <p:nvPr/>
            </p:nvSpPr>
            <p:spPr>
              <a:xfrm>
                <a:off x="1972659" y="2323330"/>
                <a:ext cx="251224" cy="129234"/>
              </a:xfrm>
              <a:custGeom>
                <a:avLst/>
                <a:gdLst/>
                <a:ahLst/>
                <a:cxnLst/>
                <a:rect l="l" t="t" r="r" b="b"/>
                <a:pathLst>
                  <a:path w="7976" h="4103" extrusionOk="0">
                    <a:moveTo>
                      <a:pt x="2873" y="0"/>
                    </a:moveTo>
                    <a:cubicBezTo>
                      <a:pt x="2856" y="0"/>
                      <a:pt x="2839" y="1"/>
                      <a:pt x="2821" y="3"/>
                    </a:cubicBezTo>
                    <a:lnTo>
                      <a:pt x="404" y="242"/>
                    </a:lnTo>
                    <a:cubicBezTo>
                      <a:pt x="256" y="258"/>
                      <a:pt x="104" y="334"/>
                      <a:pt x="1" y="434"/>
                    </a:cubicBezTo>
                    <a:lnTo>
                      <a:pt x="6352" y="4103"/>
                    </a:lnTo>
                    <a:lnTo>
                      <a:pt x="7975" y="3165"/>
                    </a:lnTo>
                    <a:lnTo>
                      <a:pt x="7927" y="2869"/>
                    </a:lnTo>
                    <a:cubicBezTo>
                      <a:pt x="7927" y="2869"/>
                      <a:pt x="3138" y="100"/>
                      <a:pt x="3059" y="48"/>
                    </a:cubicBezTo>
                    <a:cubicBezTo>
                      <a:pt x="3009" y="17"/>
                      <a:pt x="2945" y="0"/>
                      <a:pt x="2873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625519">
                  <a:buClr>
                    <a:srgbClr val="000000"/>
                  </a:buClr>
                </a:pPr>
                <a:endParaRPr sz="248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05" name="Google Shape;5092;p37">
                <a:extLst>
                  <a:ext uri="{FF2B5EF4-FFF2-40B4-BE49-F238E27FC236}">
                    <a16:creationId xmlns:a16="http://schemas.microsoft.com/office/drawing/2014/main" id="{68D12D14-98FD-95C4-6A27-DDC18B2CF0E4}"/>
                  </a:ext>
                </a:extLst>
              </p:cNvPr>
              <p:cNvSpPr/>
              <p:nvPr/>
            </p:nvSpPr>
            <p:spPr>
              <a:xfrm>
                <a:off x="1695073" y="2412310"/>
                <a:ext cx="693008" cy="919192"/>
              </a:xfrm>
              <a:custGeom>
                <a:avLst/>
                <a:gdLst/>
                <a:ahLst/>
                <a:cxnLst/>
                <a:rect l="l" t="t" r="r" b="b"/>
                <a:pathLst>
                  <a:path w="22002" h="29183" extrusionOk="0">
                    <a:moveTo>
                      <a:pt x="13170" y="8326"/>
                    </a:moveTo>
                    <a:cubicBezTo>
                      <a:pt x="13215" y="8326"/>
                      <a:pt x="13259" y="8327"/>
                      <a:pt x="13303" y="8329"/>
                    </a:cubicBezTo>
                    <a:lnTo>
                      <a:pt x="13324" y="8329"/>
                    </a:lnTo>
                    <a:cubicBezTo>
                      <a:pt x="13351" y="8329"/>
                      <a:pt x="13378" y="8332"/>
                      <a:pt x="13406" y="8336"/>
                    </a:cubicBezTo>
                    <a:cubicBezTo>
                      <a:pt x="13440" y="8336"/>
                      <a:pt x="13468" y="8340"/>
                      <a:pt x="13496" y="8347"/>
                    </a:cubicBezTo>
                    <a:cubicBezTo>
                      <a:pt x="13527" y="8347"/>
                      <a:pt x="13558" y="8350"/>
                      <a:pt x="13589" y="8356"/>
                    </a:cubicBezTo>
                    <a:cubicBezTo>
                      <a:pt x="14413" y="8477"/>
                      <a:pt x="15089" y="8974"/>
                      <a:pt x="15488" y="9857"/>
                    </a:cubicBezTo>
                    <a:cubicBezTo>
                      <a:pt x="16516" y="12126"/>
                      <a:pt x="15340" y="16084"/>
                      <a:pt x="12861" y="18697"/>
                    </a:cubicBezTo>
                    <a:cubicBezTo>
                      <a:pt x="11827" y="19790"/>
                      <a:pt x="10724" y="20476"/>
                      <a:pt x="9721" y="20735"/>
                    </a:cubicBezTo>
                    <a:cubicBezTo>
                      <a:pt x="9675" y="20749"/>
                      <a:pt x="9630" y="20759"/>
                      <a:pt x="9586" y="20769"/>
                    </a:cubicBezTo>
                    <a:cubicBezTo>
                      <a:pt x="9551" y="20780"/>
                      <a:pt x="9520" y="20783"/>
                      <a:pt x="9489" y="20790"/>
                    </a:cubicBezTo>
                    <a:cubicBezTo>
                      <a:pt x="9420" y="20804"/>
                      <a:pt x="9348" y="20818"/>
                      <a:pt x="9275" y="20825"/>
                    </a:cubicBezTo>
                    <a:cubicBezTo>
                      <a:pt x="9189" y="20839"/>
                      <a:pt x="9107" y="20845"/>
                      <a:pt x="9027" y="20849"/>
                    </a:cubicBezTo>
                    <a:cubicBezTo>
                      <a:pt x="8976" y="20852"/>
                      <a:pt x="8924" y="20856"/>
                      <a:pt x="8872" y="20856"/>
                    </a:cubicBezTo>
                    <a:lnTo>
                      <a:pt x="8800" y="20856"/>
                    </a:lnTo>
                    <a:cubicBezTo>
                      <a:pt x="7807" y="20845"/>
                      <a:pt x="6979" y="20342"/>
                      <a:pt x="6521" y="19325"/>
                    </a:cubicBezTo>
                    <a:cubicBezTo>
                      <a:pt x="6348" y="18945"/>
                      <a:pt x="6241" y="18518"/>
                      <a:pt x="6190" y="18059"/>
                    </a:cubicBezTo>
                    <a:cubicBezTo>
                      <a:pt x="6162" y="17832"/>
                      <a:pt x="6148" y="17597"/>
                      <a:pt x="6152" y="17356"/>
                    </a:cubicBezTo>
                    <a:cubicBezTo>
                      <a:pt x="6166" y="15163"/>
                      <a:pt x="7293" y="12449"/>
                      <a:pt x="9148" y="10487"/>
                    </a:cubicBezTo>
                    <a:cubicBezTo>
                      <a:pt x="9748" y="9853"/>
                      <a:pt x="10369" y="9357"/>
                      <a:pt x="10978" y="9002"/>
                    </a:cubicBezTo>
                    <a:cubicBezTo>
                      <a:pt x="11182" y="8884"/>
                      <a:pt x="11389" y="8778"/>
                      <a:pt x="11589" y="8692"/>
                    </a:cubicBezTo>
                    <a:cubicBezTo>
                      <a:pt x="12142" y="8448"/>
                      <a:pt x="12676" y="8326"/>
                      <a:pt x="13170" y="8326"/>
                    </a:cubicBezTo>
                    <a:close/>
                    <a:moveTo>
                      <a:pt x="16559" y="1"/>
                    </a:moveTo>
                    <a:cubicBezTo>
                      <a:pt x="16544" y="1"/>
                      <a:pt x="16528" y="1"/>
                      <a:pt x="16513" y="3"/>
                    </a:cubicBezTo>
                    <a:lnTo>
                      <a:pt x="14096" y="243"/>
                    </a:lnTo>
                    <a:cubicBezTo>
                      <a:pt x="13871" y="267"/>
                      <a:pt x="13634" y="430"/>
                      <a:pt x="13569" y="613"/>
                    </a:cubicBezTo>
                    <a:lnTo>
                      <a:pt x="12258" y="4126"/>
                    </a:lnTo>
                    <a:cubicBezTo>
                      <a:pt x="12192" y="4309"/>
                      <a:pt x="11951" y="4529"/>
                      <a:pt x="11731" y="4637"/>
                    </a:cubicBezTo>
                    <a:cubicBezTo>
                      <a:pt x="11234" y="4871"/>
                      <a:pt x="10738" y="5161"/>
                      <a:pt x="10234" y="5502"/>
                    </a:cubicBezTo>
                    <a:cubicBezTo>
                      <a:pt x="10128" y="5574"/>
                      <a:pt x="10015" y="5611"/>
                      <a:pt x="9919" y="5611"/>
                    </a:cubicBezTo>
                    <a:cubicBezTo>
                      <a:pt x="9831" y="5611"/>
                      <a:pt x="9758" y="5580"/>
                      <a:pt x="9716" y="5516"/>
                    </a:cubicBezTo>
                    <a:lnTo>
                      <a:pt x="8479" y="3626"/>
                    </a:lnTo>
                    <a:cubicBezTo>
                      <a:pt x="8441" y="3569"/>
                      <a:pt x="8384" y="3542"/>
                      <a:pt x="8318" y="3542"/>
                    </a:cubicBezTo>
                    <a:cubicBezTo>
                      <a:pt x="8229" y="3542"/>
                      <a:pt x="8124" y="3592"/>
                      <a:pt x="8031" y="3685"/>
                    </a:cubicBezTo>
                    <a:lnTo>
                      <a:pt x="5379" y="6491"/>
                    </a:lnTo>
                    <a:cubicBezTo>
                      <a:pt x="5221" y="6657"/>
                      <a:pt x="5128" y="6919"/>
                      <a:pt x="5173" y="7071"/>
                    </a:cubicBezTo>
                    <a:lnTo>
                      <a:pt x="5914" y="9574"/>
                    </a:lnTo>
                    <a:cubicBezTo>
                      <a:pt x="5959" y="9726"/>
                      <a:pt x="5897" y="9998"/>
                      <a:pt x="5779" y="10177"/>
                    </a:cubicBezTo>
                    <a:cubicBezTo>
                      <a:pt x="5324" y="10860"/>
                      <a:pt x="4917" y="11571"/>
                      <a:pt x="4559" y="12295"/>
                    </a:cubicBezTo>
                    <a:cubicBezTo>
                      <a:pt x="4466" y="12473"/>
                      <a:pt x="4210" y="12670"/>
                      <a:pt x="3983" y="12722"/>
                    </a:cubicBezTo>
                    <a:lnTo>
                      <a:pt x="1710" y="13270"/>
                    </a:lnTo>
                    <a:cubicBezTo>
                      <a:pt x="1479" y="13326"/>
                      <a:pt x="1252" y="13519"/>
                      <a:pt x="1197" y="13698"/>
                    </a:cubicBezTo>
                    <a:lnTo>
                      <a:pt x="55" y="17546"/>
                    </a:lnTo>
                    <a:cubicBezTo>
                      <a:pt x="1" y="17725"/>
                      <a:pt x="128" y="17880"/>
                      <a:pt x="335" y="17890"/>
                    </a:cubicBezTo>
                    <a:lnTo>
                      <a:pt x="2410" y="18008"/>
                    </a:lnTo>
                    <a:cubicBezTo>
                      <a:pt x="2621" y="18022"/>
                      <a:pt x="2773" y="18170"/>
                      <a:pt x="2759" y="18346"/>
                    </a:cubicBezTo>
                    <a:cubicBezTo>
                      <a:pt x="2697" y="19039"/>
                      <a:pt x="2697" y="19711"/>
                      <a:pt x="2755" y="20342"/>
                    </a:cubicBezTo>
                    <a:cubicBezTo>
                      <a:pt x="2773" y="20511"/>
                      <a:pt x="2673" y="20783"/>
                      <a:pt x="2531" y="20956"/>
                    </a:cubicBezTo>
                    <a:lnTo>
                      <a:pt x="217" y="23759"/>
                    </a:lnTo>
                    <a:cubicBezTo>
                      <a:pt x="73" y="23931"/>
                      <a:pt x="11" y="24190"/>
                      <a:pt x="76" y="24335"/>
                    </a:cubicBezTo>
                    <a:lnTo>
                      <a:pt x="1176" y="26762"/>
                    </a:lnTo>
                    <a:cubicBezTo>
                      <a:pt x="1190" y="26800"/>
                      <a:pt x="1214" y="26824"/>
                      <a:pt x="1242" y="26842"/>
                    </a:cubicBezTo>
                    <a:lnTo>
                      <a:pt x="1245" y="26842"/>
                    </a:lnTo>
                    <a:cubicBezTo>
                      <a:pt x="1245" y="26845"/>
                      <a:pt x="1248" y="26845"/>
                      <a:pt x="1252" y="26845"/>
                    </a:cubicBezTo>
                    <a:cubicBezTo>
                      <a:pt x="1280" y="26859"/>
                      <a:pt x="1307" y="26866"/>
                      <a:pt x="1338" y="26866"/>
                    </a:cubicBezTo>
                    <a:lnTo>
                      <a:pt x="1342" y="26866"/>
                    </a:lnTo>
                    <a:cubicBezTo>
                      <a:pt x="1421" y="26866"/>
                      <a:pt x="1517" y="26824"/>
                      <a:pt x="1611" y="26738"/>
                    </a:cubicBezTo>
                    <a:lnTo>
                      <a:pt x="4079" y="24480"/>
                    </a:lnTo>
                    <a:cubicBezTo>
                      <a:pt x="4189" y="24383"/>
                      <a:pt x="4321" y="24330"/>
                      <a:pt x="4437" y="24330"/>
                    </a:cubicBezTo>
                    <a:cubicBezTo>
                      <a:pt x="4507" y="24330"/>
                      <a:pt x="4571" y="24350"/>
                      <a:pt x="4621" y="24390"/>
                    </a:cubicBezTo>
                    <a:cubicBezTo>
                      <a:pt x="4942" y="24652"/>
                      <a:pt x="5297" y="24856"/>
                      <a:pt x="5676" y="25004"/>
                    </a:cubicBezTo>
                    <a:cubicBezTo>
                      <a:pt x="5848" y="25072"/>
                      <a:pt x="5965" y="25259"/>
                      <a:pt x="5924" y="25438"/>
                    </a:cubicBezTo>
                    <a:lnTo>
                      <a:pt x="5162" y="28896"/>
                    </a:lnTo>
                    <a:cubicBezTo>
                      <a:pt x="5141" y="29000"/>
                      <a:pt x="5183" y="29083"/>
                      <a:pt x="5262" y="29135"/>
                    </a:cubicBezTo>
                    <a:cubicBezTo>
                      <a:pt x="5265" y="29138"/>
                      <a:pt x="5265" y="29138"/>
                      <a:pt x="5269" y="29138"/>
                    </a:cubicBezTo>
                    <a:cubicBezTo>
                      <a:pt x="5316" y="29166"/>
                      <a:pt x="5377" y="29182"/>
                      <a:pt x="5445" y="29182"/>
                    </a:cubicBezTo>
                    <a:cubicBezTo>
                      <a:pt x="5462" y="29182"/>
                      <a:pt x="5479" y="29181"/>
                      <a:pt x="5496" y="29179"/>
                    </a:cubicBezTo>
                    <a:lnTo>
                      <a:pt x="7913" y="28941"/>
                    </a:lnTo>
                    <a:cubicBezTo>
                      <a:pt x="8138" y="28917"/>
                      <a:pt x="8376" y="28752"/>
                      <a:pt x="8441" y="28573"/>
                    </a:cubicBezTo>
                    <a:lnTo>
                      <a:pt x="9755" y="25059"/>
                    </a:lnTo>
                    <a:cubicBezTo>
                      <a:pt x="9820" y="24876"/>
                      <a:pt x="10058" y="24655"/>
                      <a:pt x="10283" y="24549"/>
                    </a:cubicBezTo>
                    <a:cubicBezTo>
                      <a:pt x="10534" y="24428"/>
                      <a:pt x="10792" y="24294"/>
                      <a:pt x="11048" y="24146"/>
                    </a:cubicBezTo>
                    <a:cubicBezTo>
                      <a:pt x="11289" y="24004"/>
                      <a:pt x="11534" y="23849"/>
                      <a:pt x="11779" y="23683"/>
                    </a:cubicBezTo>
                    <a:cubicBezTo>
                      <a:pt x="11883" y="23611"/>
                      <a:pt x="11996" y="23574"/>
                      <a:pt x="12092" y="23574"/>
                    </a:cubicBezTo>
                    <a:cubicBezTo>
                      <a:pt x="12180" y="23574"/>
                      <a:pt x="12253" y="23605"/>
                      <a:pt x="12293" y="23670"/>
                    </a:cubicBezTo>
                    <a:lnTo>
                      <a:pt x="13534" y="25559"/>
                    </a:lnTo>
                    <a:cubicBezTo>
                      <a:pt x="13548" y="25583"/>
                      <a:pt x="13569" y="25600"/>
                      <a:pt x="13593" y="25615"/>
                    </a:cubicBezTo>
                    <a:cubicBezTo>
                      <a:pt x="13622" y="25633"/>
                      <a:pt x="13657" y="25642"/>
                      <a:pt x="13694" y="25642"/>
                    </a:cubicBezTo>
                    <a:cubicBezTo>
                      <a:pt x="13782" y="25642"/>
                      <a:pt x="13885" y="25591"/>
                      <a:pt x="13975" y="25497"/>
                    </a:cubicBezTo>
                    <a:lnTo>
                      <a:pt x="16634" y="22693"/>
                    </a:lnTo>
                    <a:cubicBezTo>
                      <a:pt x="16788" y="22528"/>
                      <a:pt x="16882" y="22266"/>
                      <a:pt x="16837" y="22111"/>
                    </a:cubicBezTo>
                    <a:lnTo>
                      <a:pt x="16096" y="19611"/>
                    </a:lnTo>
                    <a:cubicBezTo>
                      <a:pt x="16051" y="19456"/>
                      <a:pt x="16117" y="19187"/>
                      <a:pt x="16233" y="19011"/>
                    </a:cubicBezTo>
                    <a:cubicBezTo>
                      <a:pt x="16688" y="18325"/>
                      <a:pt x="17092" y="17612"/>
                      <a:pt x="17451" y="16891"/>
                    </a:cubicBezTo>
                    <a:cubicBezTo>
                      <a:pt x="17544" y="16708"/>
                      <a:pt x="17799" y="16518"/>
                      <a:pt x="18030" y="16463"/>
                    </a:cubicBezTo>
                    <a:lnTo>
                      <a:pt x="20299" y="15915"/>
                    </a:lnTo>
                    <a:cubicBezTo>
                      <a:pt x="20530" y="15860"/>
                      <a:pt x="20761" y="15670"/>
                      <a:pt x="20813" y="15487"/>
                    </a:cubicBezTo>
                    <a:lnTo>
                      <a:pt x="21957" y="11639"/>
                    </a:lnTo>
                    <a:cubicBezTo>
                      <a:pt x="21992" y="11515"/>
                      <a:pt x="21943" y="11398"/>
                      <a:pt x="21836" y="11336"/>
                    </a:cubicBezTo>
                    <a:cubicBezTo>
                      <a:pt x="21833" y="11336"/>
                      <a:pt x="21830" y="11332"/>
                      <a:pt x="21823" y="11329"/>
                    </a:cubicBezTo>
                    <a:cubicBezTo>
                      <a:pt x="21782" y="11308"/>
                      <a:pt x="21730" y="11294"/>
                      <a:pt x="21674" y="11291"/>
                    </a:cubicBezTo>
                    <a:lnTo>
                      <a:pt x="19602" y="11174"/>
                    </a:lnTo>
                    <a:cubicBezTo>
                      <a:pt x="19392" y="11163"/>
                      <a:pt x="19237" y="11012"/>
                      <a:pt x="19250" y="10839"/>
                    </a:cubicBezTo>
                    <a:cubicBezTo>
                      <a:pt x="19282" y="10512"/>
                      <a:pt x="19299" y="10184"/>
                      <a:pt x="19299" y="9871"/>
                    </a:cubicBezTo>
                    <a:cubicBezTo>
                      <a:pt x="19302" y="9519"/>
                      <a:pt x="19288" y="9174"/>
                      <a:pt x="19254" y="8840"/>
                    </a:cubicBezTo>
                    <a:cubicBezTo>
                      <a:pt x="19240" y="8674"/>
                      <a:pt x="19336" y="8402"/>
                      <a:pt x="19481" y="8229"/>
                    </a:cubicBezTo>
                    <a:lnTo>
                      <a:pt x="21795" y="5426"/>
                    </a:lnTo>
                    <a:cubicBezTo>
                      <a:pt x="21940" y="5253"/>
                      <a:pt x="22002" y="4995"/>
                      <a:pt x="21936" y="4850"/>
                    </a:cubicBezTo>
                    <a:lnTo>
                      <a:pt x="20837" y="2419"/>
                    </a:lnTo>
                    <a:cubicBezTo>
                      <a:pt x="20823" y="2385"/>
                      <a:pt x="20799" y="2361"/>
                      <a:pt x="20771" y="2344"/>
                    </a:cubicBezTo>
                    <a:cubicBezTo>
                      <a:pt x="20764" y="2340"/>
                      <a:pt x="20761" y="2340"/>
                      <a:pt x="20754" y="2336"/>
                    </a:cubicBezTo>
                    <a:cubicBezTo>
                      <a:pt x="20730" y="2324"/>
                      <a:pt x="20702" y="2318"/>
                      <a:pt x="20672" y="2318"/>
                    </a:cubicBezTo>
                    <a:cubicBezTo>
                      <a:pt x="20592" y="2318"/>
                      <a:pt x="20495" y="2362"/>
                      <a:pt x="20402" y="2447"/>
                    </a:cubicBezTo>
                    <a:lnTo>
                      <a:pt x="17930" y="4702"/>
                    </a:lnTo>
                    <a:cubicBezTo>
                      <a:pt x="17822" y="4802"/>
                      <a:pt x="17692" y="4853"/>
                      <a:pt x="17577" y="4853"/>
                    </a:cubicBezTo>
                    <a:cubicBezTo>
                      <a:pt x="17505" y="4853"/>
                      <a:pt x="17439" y="4833"/>
                      <a:pt x="17388" y="4792"/>
                    </a:cubicBezTo>
                    <a:cubicBezTo>
                      <a:pt x="17068" y="4529"/>
                      <a:pt x="16716" y="4326"/>
                      <a:pt x="16333" y="4177"/>
                    </a:cubicBezTo>
                    <a:cubicBezTo>
                      <a:pt x="16165" y="4112"/>
                      <a:pt x="16047" y="3926"/>
                      <a:pt x="16085" y="3747"/>
                    </a:cubicBezTo>
                    <a:lnTo>
                      <a:pt x="16847" y="288"/>
                    </a:lnTo>
                    <a:cubicBezTo>
                      <a:pt x="16871" y="181"/>
                      <a:pt x="16827" y="95"/>
                      <a:pt x="16744" y="44"/>
                    </a:cubicBezTo>
                    <a:cubicBezTo>
                      <a:pt x="16693" y="15"/>
                      <a:pt x="16629" y="1"/>
                      <a:pt x="16559" y="1"/>
                    </a:cubicBez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625519">
                  <a:buClr>
                    <a:srgbClr val="000000"/>
                  </a:buClr>
                </a:pPr>
                <a:endParaRPr sz="248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06" name="Google Shape;5093;p37">
                <a:extLst>
                  <a:ext uri="{FF2B5EF4-FFF2-40B4-BE49-F238E27FC236}">
                    <a16:creationId xmlns:a16="http://schemas.microsoft.com/office/drawing/2014/main" id="{96A720B7-860E-C5DC-A2A8-AB82F5A2970B}"/>
                  </a:ext>
                </a:extLst>
              </p:cNvPr>
              <p:cNvSpPr/>
              <p:nvPr/>
            </p:nvSpPr>
            <p:spPr>
              <a:xfrm>
                <a:off x="2195282" y="2396939"/>
                <a:ext cx="153960" cy="89201"/>
              </a:xfrm>
              <a:custGeom>
                <a:avLst/>
                <a:gdLst/>
                <a:ahLst/>
                <a:cxnLst/>
                <a:rect l="l" t="t" r="r" b="b"/>
                <a:pathLst>
                  <a:path w="4888" h="2832" extrusionOk="0">
                    <a:moveTo>
                      <a:pt x="1" y="1"/>
                    </a:moveTo>
                    <a:lnTo>
                      <a:pt x="4887" y="2832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625519">
                  <a:buClr>
                    <a:srgbClr val="000000"/>
                  </a:buClr>
                </a:pPr>
                <a:endParaRPr sz="248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07" name="Google Shape;5094;p37">
                <a:extLst>
                  <a:ext uri="{FF2B5EF4-FFF2-40B4-BE49-F238E27FC236}">
                    <a16:creationId xmlns:a16="http://schemas.microsoft.com/office/drawing/2014/main" id="{6D78C774-1DF8-88AB-A13A-9D9E78A42B52}"/>
                  </a:ext>
                </a:extLst>
              </p:cNvPr>
              <p:cNvSpPr/>
              <p:nvPr/>
            </p:nvSpPr>
            <p:spPr>
              <a:xfrm>
                <a:off x="1910515" y="2728290"/>
                <a:ext cx="208891" cy="269493"/>
              </a:xfrm>
              <a:custGeom>
                <a:avLst/>
                <a:gdLst/>
                <a:ahLst/>
                <a:cxnLst/>
                <a:rect l="l" t="t" r="r" b="b"/>
                <a:pathLst>
                  <a:path w="6632" h="8556" extrusionOk="0">
                    <a:moveTo>
                      <a:pt x="4537" y="0"/>
                    </a:moveTo>
                    <a:cubicBezTo>
                      <a:pt x="4115" y="0"/>
                      <a:pt x="3640" y="137"/>
                      <a:pt x="3136" y="428"/>
                    </a:cubicBezTo>
                    <a:cubicBezTo>
                      <a:pt x="1404" y="1428"/>
                      <a:pt x="1" y="3859"/>
                      <a:pt x="1" y="5859"/>
                    </a:cubicBezTo>
                    <a:cubicBezTo>
                      <a:pt x="1" y="6859"/>
                      <a:pt x="349" y="7559"/>
                      <a:pt x="915" y="7890"/>
                    </a:cubicBezTo>
                    <a:lnTo>
                      <a:pt x="919" y="7890"/>
                    </a:lnTo>
                    <a:lnTo>
                      <a:pt x="2080" y="8555"/>
                    </a:lnTo>
                    <a:lnTo>
                      <a:pt x="2359" y="8089"/>
                    </a:lnTo>
                    <a:cubicBezTo>
                      <a:pt x="2646" y="8024"/>
                      <a:pt x="2943" y="7920"/>
                      <a:pt x="3256" y="7742"/>
                    </a:cubicBezTo>
                    <a:cubicBezTo>
                      <a:pt x="4991" y="6738"/>
                      <a:pt x="6393" y="4307"/>
                      <a:pt x="6393" y="2307"/>
                    </a:cubicBezTo>
                    <a:cubicBezTo>
                      <a:pt x="6393" y="2011"/>
                      <a:pt x="6356" y="1749"/>
                      <a:pt x="6297" y="1504"/>
                    </a:cubicBezTo>
                    <a:lnTo>
                      <a:pt x="6632" y="945"/>
                    </a:lnTo>
                    <a:lnTo>
                      <a:pt x="5356" y="207"/>
                    </a:lnTo>
                    <a:lnTo>
                      <a:pt x="5343" y="200"/>
                    </a:lnTo>
                    <a:cubicBezTo>
                      <a:pt x="5106" y="69"/>
                      <a:pt x="4835" y="0"/>
                      <a:pt x="4537" y="0"/>
                    </a:cubicBezTo>
                    <a:close/>
                  </a:path>
                </a:pathLst>
              </a:custGeom>
              <a:solidFill>
                <a:srgbClr val="27DEBF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625519">
                  <a:buClr>
                    <a:srgbClr val="000000"/>
                  </a:buClr>
                </a:pPr>
                <a:endParaRPr sz="248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08" name="Google Shape;5095;p37">
                <a:extLst>
                  <a:ext uri="{FF2B5EF4-FFF2-40B4-BE49-F238E27FC236}">
                    <a16:creationId xmlns:a16="http://schemas.microsoft.com/office/drawing/2014/main" id="{315AFFCB-4121-3E22-D79A-9A702AE532AF}"/>
                  </a:ext>
                </a:extLst>
              </p:cNvPr>
              <p:cNvSpPr/>
              <p:nvPr/>
            </p:nvSpPr>
            <p:spPr>
              <a:xfrm>
                <a:off x="1939335" y="2976771"/>
                <a:ext cx="53987" cy="21009"/>
              </a:xfrm>
              <a:custGeom>
                <a:avLst/>
                <a:gdLst/>
                <a:ahLst/>
                <a:cxnLst/>
                <a:rect l="l" t="t" r="r" b="b"/>
                <a:pathLst>
                  <a:path w="1714" h="667" extrusionOk="0">
                    <a:moveTo>
                      <a:pt x="1713" y="128"/>
                    </a:moveTo>
                    <a:cubicBezTo>
                      <a:pt x="1621" y="156"/>
                      <a:pt x="1531" y="180"/>
                      <a:pt x="1444" y="200"/>
                    </a:cubicBezTo>
                    <a:lnTo>
                      <a:pt x="1165" y="666"/>
                    </a:lnTo>
                    <a:lnTo>
                      <a:pt x="1165" y="666"/>
                    </a:lnTo>
                    <a:lnTo>
                      <a:pt x="1444" y="200"/>
                    </a:lnTo>
                    <a:cubicBezTo>
                      <a:pt x="1531" y="180"/>
                      <a:pt x="1621" y="156"/>
                      <a:pt x="1713" y="128"/>
                    </a:cubicBezTo>
                    <a:close/>
                    <a:moveTo>
                      <a:pt x="0" y="1"/>
                    </a:moveTo>
                    <a:lnTo>
                      <a:pt x="0" y="1"/>
                    </a:lnTo>
                    <a:lnTo>
                      <a:pt x="4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22D32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625519">
                  <a:buClr>
                    <a:srgbClr val="000000"/>
                  </a:buClr>
                </a:pPr>
                <a:endParaRPr sz="248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09" name="Google Shape;5096;p37">
                <a:extLst>
                  <a:ext uri="{FF2B5EF4-FFF2-40B4-BE49-F238E27FC236}">
                    <a16:creationId xmlns:a16="http://schemas.microsoft.com/office/drawing/2014/main" id="{DF4590F9-66C5-EC53-F685-6EC42572F8D8}"/>
                  </a:ext>
                </a:extLst>
              </p:cNvPr>
              <p:cNvSpPr/>
              <p:nvPr/>
            </p:nvSpPr>
            <p:spPr>
              <a:xfrm>
                <a:off x="1910515" y="2808986"/>
                <a:ext cx="176229" cy="188796"/>
              </a:xfrm>
              <a:custGeom>
                <a:avLst/>
                <a:gdLst/>
                <a:ahLst/>
                <a:cxnLst/>
                <a:rect l="l" t="t" r="r" b="b"/>
                <a:pathLst>
                  <a:path w="5595" h="5994" extrusionOk="0">
                    <a:moveTo>
                      <a:pt x="1043" y="0"/>
                    </a:moveTo>
                    <a:cubicBezTo>
                      <a:pt x="405" y="1031"/>
                      <a:pt x="1" y="2228"/>
                      <a:pt x="1" y="3297"/>
                    </a:cubicBezTo>
                    <a:cubicBezTo>
                      <a:pt x="1" y="4297"/>
                      <a:pt x="349" y="4997"/>
                      <a:pt x="915" y="5328"/>
                    </a:cubicBezTo>
                    <a:lnTo>
                      <a:pt x="919" y="5328"/>
                    </a:lnTo>
                    <a:lnTo>
                      <a:pt x="2080" y="5993"/>
                    </a:lnTo>
                    <a:lnTo>
                      <a:pt x="2359" y="5527"/>
                    </a:lnTo>
                    <a:cubicBezTo>
                      <a:pt x="2446" y="5507"/>
                      <a:pt x="2536" y="5483"/>
                      <a:pt x="2628" y="5455"/>
                    </a:cubicBezTo>
                    <a:cubicBezTo>
                      <a:pt x="2832" y="5390"/>
                      <a:pt x="3042" y="5304"/>
                      <a:pt x="3260" y="5176"/>
                    </a:cubicBezTo>
                    <a:cubicBezTo>
                      <a:pt x="4184" y="4642"/>
                      <a:pt x="5018" y="3697"/>
                      <a:pt x="5594" y="2624"/>
                    </a:cubicBezTo>
                    <a:lnTo>
                      <a:pt x="104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625519">
                  <a:buClr>
                    <a:srgbClr val="000000"/>
                  </a:buClr>
                </a:pPr>
                <a:endParaRPr sz="248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10" name="Google Shape;5097;p37">
                <a:extLst>
                  <a:ext uri="{FF2B5EF4-FFF2-40B4-BE49-F238E27FC236}">
                    <a16:creationId xmlns:a16="http://schemas.microsoft.com/office/drawing/2014/main" id="{52B86BB7-420F-F779-A122-D164164390F0}"/>
                  </a:ext>
                </a:extLst>
              </p:cNvPr>
              <p:cNvSpPr/>
              <p:nvPr/>
            </p:nvSpPr>
            <p:spPr>
              <a:xfrm>
                <a:off x="2012314" y="2730117"/>
                <a:ext cx="25104" cy="9922"/>
              </a:xfrm>
              <a:custGeom>
                <a:avLst/>
                <a:gdLst/>
                <a:ahLst/>
                <a:cxnLst/>
                <a:rect l="l" t="t" r="r" b="b"/>
                <a:pathLst>
                  <a:path w="797" h="315" extrusionOk="0">
                    <a:moveTo>
                      <a:pt x="796" y="1"/>
                    </a:moveTo>
                    <a:cubicBezTo>
                      <a:pt x="545" y="63"/>
                      <a:pt x="276" y="166"/>
                      <a:pt x="0" y="315"/>
                    </a:cubicBezTo>
                    <a:cubicBezTo>
                      <a:pt x="276" y="166"/>
                      <a:pt x="545" y="63"/>
                      <a:pt x="79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625519">
                  <a:buClr>
                    <a:srgbClr val="000000"/>
                  </a:buClr>
                </a:pPr>
                <a:endParaRPr sz="248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11" name="Google Shape;5098;p37">
                <a:extLst>
                  <a:ext uri="{FF2B5EF4-FFF2-40B4-BE49-F238E27FC236}">
                    <a16:creationId xmlns:a16="http://schemas.microsoft.com/office/drawing/2014/main" id="{C45D1D3F-D9DF-1B5C-2F73-3C7C6E3B96B3}"/>
                  </a:ext>
                </a:extLst>
              </p:cNvPr>
              <p:cNvSpPr/>
              <p:nvPr/>
            </p:nvSpPr>
            <p:spPr>
              <a:xfrm>
                <a:off x="2078773" y="2734589"/>
                <a:ext cx="40632" cy="31214"/>
              </a:xfrm>
              <a:custGeom>
                <a:avLst/>
                <a:gdLst/>
                <a:ahLst/>
                <a:cxnLst/>
                <a:rect l="l" t="t" r="r" b="b"/>
                <a:pathLst>
                  <a:path w="1290" h="991" extrusionOk="0">
                    <a:moveTo>
                      <a:pt x="14" y="7"/>
                    </a:moveTo>
                    <a:lnTo>
                      <a:pt x="14" y="7"/>
                    </a:lnTo>
                    <a:lnTo>
                      <a:pt x="14" y="7"/>
                    </a:lnTo>
                    <a:lnTo>
                      <a:pt x="1290" y="745"/>
                    </a:lnTo>
                    <a:lnTo>
                      <a:pt x="1142" y="990"/>
                    </a:lnTo>
                    <a:lnTo>
                      <a:pt x="1290" y="745"/>
                    </a:lnTo>
                    <a:lnTo>
                      <a:pt x="14" y="7"/>
                    </a:lnTo>
                    <a:close/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D8488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625519">
                  <a:buClr>
                    <a:srgbClr val="000000"/>
                  </a:buClr>
                </a:pPr>
                <a:endParaRPr sz="248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12" name="Google Shape;5099;p37">
                <a:extLst>
                  <a:ext uri="{FF2B5EF4-FFF2-40B4-BE49-F238E27FC236}">
                    <a16:creationId xmlns:a16="http://schemas.microsoft.com/office/drawing/2014/main" id="{130B91BD-208B-0AEC-4292-D944C2FE6158}"/>
                  </a:ext>
                </a:extLst>
              </p:cNvPr>
              <p:cNvSpPr/>
              <p:nvPr/>
            </p:nvSpPr>
            <p:spPr>
              <a:xfrm>
                <a:off x="1952564" y="2741865"/>
                <a:ext cx="56381" cy="53262"/>
              </a:xfrm>
              <a:custGeom>
                <a:avLst/>
                <a:gdLst/>
                <a:ahLst/>
                <a:cxnLst/>
                <a:rect l="l" t="t" r="r" b="b"/>
                <a:pathLst>
                  <a:path w="1790" h="1691" extrusionOk="0">
                    <a:moveTo>
                      <a:pt x="1790" y="0"/>
                    </a:moveTo>
                    <a:lnTo>
                      <a:pt x="1790" y="0"/>
                    </a:lnTo>
                    <a:cubicBezTo>
                      <a:pt x="1124" y="387"/>
                      <a:pt x="507" y="987"/>
                      <a:pt x="1" y="1690"/>
                    </a:cubicBezTo>
                    <a:cubicBezTo>
                      <a:pt x="507" y="987"/>
                      <a:pt x="1124" y="390"/>
                      <a:pt x="179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625519">
                  <a:buClr>
                    <a:srgbClr val="000000"/>
                  </a:buClr>
                </a:pPr>
                <a:endParaRPr sz="248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13" name="Google Shape;5100;p37">
                <a:extLst>
                  <a:ext uri="{FF2B5EF4-FFF2-40B4-BE49-F238E27FC236}">
                    <a16:creationId xmlns:a16="http://schemas.microsoft.com/office/drawing/2014/main" id="{CC4A2A2C-E076-8CA3-003C-2C4FA198DB73}"/>
                  </a:ext>
                </a:extLst>
              </p:cNvPr>
              <p:cNvSpPr/>
              <p:nvPr/>
            </p:nvSpPr>
            <p:spPr>
              <a:xfrm>
                <a:off x="2095372" y="2776827"/>
                <a:ext cx="16536" cy="96918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077" extrusionOk="0">
                    <a:moveTo>
                      <a:pt x="435" y="1"/>
                    </a:moveTo>
                    <a:cubicBezTo>
                      <a:pt x="491" y="232"/>
                      <a:pt x="524" y="483"/>
                      <a:pt x="524" y="766"/>
                    </a:cubicBezTo>
                    <a:cubicBezTo>
                      <a:pt x="524" y="1508"/>
                      <a:pt x="332" y="2311"/>
                      <a:pt x="1" y="3077"/>
                    </a:cubicBezTo>
                    <a:cubicBezTo>
                      <a:pt x="332" y="2311"/>
                      <a:pt x="524" y="1508"/>
                      <a:pt x="524" y="766"/>
                    </a:cubicBezTo>
                    <a:cubicBezTo>
                      <a:pt x="524" y="483"/>
                      <a:pt x="491" y="232"/>
                      <a:pt x="435" y="1"/>
                    </a:cubicBezTo>
                    <a:close/>
                  </a:path>
                </a:pathLst>
              </a:custGeom>
              <a:solidFill>
                <a:srgbClr val="7D8488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625519">
                  <a:buClr>
                    <a:srgbClr val="000000"/>
                  </a:buClr>
                </a:pPr>
                <a:endParaRPr sz="248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14" name="Google Shape;5101;p37">
                <a:extLst>
                  <a:ext uri="{FF2B5EF4-FFF2-40B4-BE49-F238E27FC236}">
                    <a16:creationId xmlns:a16="http://schemas.microsoft.com/office/drawing/2014/main" id="{2841E1E2-05B7-EDF2-A71E-2EC47EC02E7F}"/>
                  </a:ext>
                </a:extLst>
              </p:cNvPr>
              <p:cNvSpPr/>
              <p:nvPr/>
            </p:nvSpPr>
            <p:spPr>
              <a:xfrm>
                <a:off x="1943335" y="2728290"/>
                <a:ext cx="176071" cy="163378"/>
              </a:xfrm>
              <a:custGeom>
                <a:avLst/>
                <a:gdLst/>
                <a:ahLst/>
                <a:cxnLst/>
                <a:rect l="l" t="t" r="r" b="b"/>
                <a:pathLst>
                  <a:path w="5590" h="5187" extrusionOk="0">
                    <a:moveTo>
                      <a:pt x="3490" y="0"/>
                    </a:moveTo>
                    <a:cubicBezTo>
                      <a:pt x="3331" y="0"/>
                      <a:pt x="3163" y="21"/>
                      <a:pt x="2986" y="59"/>
                    </a:cubicBezTo>
                    <a:cubicBezTo>
                      <a:pt x="2735" y="121"/>
                      <a:pt x="2466" y="224"/>
                      <a:pt x="2190" y="373"/>
                    </a:cubicBezTo>
                    <a:cubicBezTo>
                      <a:pt x="2159" y="390"/>
                      <a:pt x="2128" y="407"/>
                      <a:pt x="2094" y="428"/>
                    </a:cubicBezTo>
                    <a:cubicBezTo>
                      <a:pt x="2090" y="428"/>
                      <a:pt x="2090" y="431"/>
                      <a:pt x="2087" y="431"/>
                    </a:cubicBezTo>
                    <a:lnTo>
                      <a:pt x="2083" y="431"/>
                    </a:lnTo>
                    <a:cubicBezTo>
                      <a:pt x="1417" y="821"/>
                      <a:pt x="800" y="1418"/>
                      <a:pt x="294" y="2121"/>
                    </a:cubicBezTo>
                    <a:cubicBezTo>
                      <a:pt x="194" y="2266"/>
                      <a:pt x="93" y="2411"/>
                      <a:pt x="1" y="2562"/>
                    </a:cubicBezTo>
                    <a:lnTo>
                      <a:pt x="4552" y="5186"/>
                    </a:lnTo>
                    <a:cubicBezTo>
                      <a:pt x="4652" y="5000"/>
                      <a:pt x="4745" y="4811"/>
                      <a:pt x="4828" y="4618"/>
                    </a:cubicBezTo>
                    <a:cubicBezTo>
                      <a:pt x="5159" y="3852"/>
                      <a:pt x="5351" y="3049"/>
                      <a:pt x="5351" y="2307"/>
                    </a:cubicBezTo>
                    <a:cubicBezTo>
                      <a:pt x="5351" y="2024"/>
                      <a:pt x="5318" y="1773"/>
                      <a:pt x="5262" y="1542"/>
                    </a:cubicBezTo>
                    <a:cubicBezTo>
                      <a:pt x="5259" y="1528"/>
                      <a:pt x="5259" y="1518"/>
                      <a:pt x="5255" y="1504"/>
                    </a:cubicBezTo>
                    <a:lnTo>
                      <a:pt x="5442" y="1190"/>
                    </a:lnTo>
                    <a:lnTo>
                      <a:pt x="5590" y="945"/>
                    </a:lnTo>
                    <a:lnTo>
                      <a:pt x="4314" y="207"/>
                    </a:lnTo>
                    <a:lnTo>
                      <a:pt x="4301" y="200"/>
                    </a:lnTo>
                    <a:lnTo>
                      <a:pt x="4301" y="204"/>
                    </a:lnTo>
                    <a:cubicBezTo>
                      <a:pt x="4062" y="70"/>
                      <a:pt x="3790" y="0"/>
                      <a:pt x="3490" y="0"/>
                    </a:cubicBezTo>
                    <a:close/>
                  </a:path>
                </a:pathLst>
              </a:custGeom>
              <a:solidFill>
                <a:srgbClr val="D2BF98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625519">
                  <a:buClr>
                    <a:srgbClr val="000000"/>
                  </a:buClr>
                </a:pPr>
                <a:endParaRPr sz="248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15" name="Google Shape;5102;p37">
                <a:extLst>
                  <a:ext uri="{FF2B5EF4-FFF2-40B4-BE49-F238E27FC236}">
                    <a16:creationId xmlns:a16="http://schemas.microsoft.com/office/drawing/2014/main" id="{437482A1-9653-3CDE-D22C-C73B689250A9}"/>
                  </a:ext>
                </a:extLst>
              </p:cNvPr>
              <p:cNvSpPr/>
              <p:nvPr/>
            </p:nvSpPr>
            <p:spPr>
              <a:xfrm>
                <a:off x="1948658" y="2750086"/>
                <a:ext cx="197678" cy="255193"/>
              </a:xfrm>
              <a:custGeom>
                <a:avLst/>
                <a:gdLst/>
                <a:ahLst/>
                <a:cxnLst/>
                <a:rect l="l" t="t" r="r" b="b"/>
                <a:pathLst>
                  <a:path w="6276" h="8102" extrusionOk="0">
                    <a:moveTo>
                      <a:pt x="4540" y="1"/>
                    </a:moveTo>
                    <a:cubicBezTo>
                      <a:pt x="4118" y="1"/>
                      <a:pt x="3642" y="139"/>
                      <a:pt x="3138" y="430"/>
                    </a:cubicBezTo>
                    <a:cubicBezTo>
                      <a:pt x="1407" y="1429"/>
                      <a:pt x="1" y="3864"/>
                      <a:pt x="1" y="5863"/>
                    </a:cubicBezTo>
                    <a:cubicBezTo>
                      <a:pt x="1" y="7282"/>
                      <a:pt x="708" y="8102"/>
                      <a:pt x="1738" y="8102"/>
                    </a:cubicBezTo>
                    <a:cubicBezTo>
                      <a:pt x="2160" y="8102"/>
                      <a:pt x="2635" y="7964"/>
                      <a:pt x="3138" y="7674"/>
                    </a:cubicBezTo>
                    <a:cubicBezTo>
                      <a:pt x="4872" y="6673"/>
                      <a:pt x="6276" y="4243"/>
                      <a:pt x="6276" y="2243"/>
                    </a:cubicBezTo>
                    <a:cubicBezTo>
                      <a:pt x="6276" y="822"/>
                      <a:pt x="5569" y="1"/>
                      <a:pt x="4540" y="1"/>
                    </a:cubicBezTo>
                    <a:close/>
                  </a:path>
                </a:pathLst>
              </a:custGeom>
              <a:solidFill>
                <a:srgbClr val="D2BF98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625519">
                  <a:buClr>
                    <a:srgbClr val="000000"/>
                  </a:buClr>
                </a:pPr>
                <a:endParaRPr sz="248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16" name="Google Shape;5103;p37">
                <a:extLst>
                  <a:ext uri="{FF2B5EF4-FFF2-40B4-BE49-F238E27FC236}">
                    <a16:creationId xmlns:a16="http://schemas.microsoft.com/office/drawing/2014/main" id="{68E9DBCC-4568-8036-2B30-24AF25360BCE}"/>
                  </a:ext>
                </a:extLst>
              </p:cNvPr>
              <p:cNvSpPr/>
              <p:nvPr/>
            </p:nvSpPr>
            <p:spPr>
              <a:xfrm>
                <a:off x="2018834" y="2814718"/>
                <a:ext cx="56916" cy="126021"/>
              </a:xfrm>
              <a:custGeom>
                <a:avLst/>
                <a:gdLst/>
                <a:ahLst/>
                <a:cxnLst/>
                <a:rect l="l" t="t" r="r" b="b"/>
                <a:pathLst>
                  <a:path w="1807" h="4001" extrusionOk="0">
                    <a:moveTo>
                      <a:pt x="1270" y="1"/>
                    </a:moveTo>
                    <a:cubicBezTo>
                      <a:pt x="1166" y="1"/>
                      <a:pt x="1050" y="39"/>
                      <a:pt x="920" y="115"/>
                    </a:cubicBezTo>
                    <a:cubicBezTo>
                      <a:pt x="776" y="198"/>
                      <a:pt x="648" y="305"/>
                      <a:pt x="541" y="432"/>
                    </a:cubicBezTo>
                    <a:cubicBezTo>
                      <a:pt x="435" y="563"/>
                      <a:pt x="348" y="701"/>
                      <a:pt x="276" y="849"/>
                    </a:cubicBezTo>
                    <a:cubicBezTo>
                      <a:pt x="203" y="1001"/>
                      <a:pt x="152" y="1153"/>
                      <a:pt x="117" y="1304"/>
                    </a:cubicBezTo>
                    <a:cubicBezTo>
                      <a:pt x="79" y="1456"/>
                      <a:pt x="62" y="1601"/>
                      <a:pt x="58" y="1736"/>
                    </a:cubicBezTo>
                    <a:cubicBezTo>
                      <a:pt x="58" y="1763"/>
                      <a:pt x="66" y="1784"/>
                      <a:pt x="79" y="1798"/>
                    </a:cubicBezTo>
                    <a:cubicBezTo>
                      <a:pt x="86" y="1805"/>
                      <a:pt x="95" y="1809"/>
                      <a:pt x="104" y="1809"/>
                    </a:cubicBezTo>
                    <a:cubicBezTo>
                      <a:pt x="111" y="1809"/>
                      <a:pt x="120" y="1806"/>
                      <a:pt x="128" y="1801"/>
                    </a:cubicBezTo>
                    <a:lnTo>
                      <a:pt x="510" y="1580"/>
                    </a:lnTo>
                    <a:cubicBezTo>
                      <a:pt x="538" y="1563"/>
                      <a:pt x="565" y="1543"/>
                      <a:pt x="586" y="1515"/>
                    </a:cubicBezTo>
                    <a:cubicBezTo>
                      <a:pt x="607" y="1487"/>
                      <a:pt x="624" y="1449"/>
                      <a:pt x="634" y="1401"/>
                    </a:cubicBezTo>
                    <a:cubicBezTo>
                      <a:pt x="637" y="1377"/>
                      <a:pt x="645" y="1346"/>
                      <a:pt x="655" y="1298"/>
                    </a:cubicBezTo>
                    <a:cubicBezTo>
                      <a:pt x="666" y="1253"/>
                      <a:pt x="679" y="1208"/>
                      <a:pt x="696" y="1156"/>
                    </a:cubicBezTo>
                    <a:cubicBezTo>
                      <a:pt x="717" y="1108"/>
                      <a:pt x="745" y="1056"/>
                      <a:pt x="782" y="1005"/>
                    </a:cubicBezTo>
                    <a:cubicBezTo>
                      <a:pt x="817" y="953"/>
                      <a:pt x="865" y="911"/>
                      <a:pt x="924" y="881"/>
                    </a:cubicBezTo>
                    <a:cubicBezTo>
                      <a:pt x="970" y="854"/>
                      <a:pt x="1007" y="839"/>
                      <a:pt x="1037" y="839"/>
                    </a:cubicBezTo>
                    <a:cubicBezTo>
                      <a:pt x="1046" y="839"/>
                      <a:pt x="1054" y="840"/>
                      <a:pt x="1062" y="843"/>
                    </a:cubicBezTo>
                    <a:cubicBezTo>
                      <a:pt x="1097" y="849"/>
                      <a:pt x="1121" y="870"/>
                      <a:pt x="1141" y="897"/>
                    </a:cubicBezTo>
                    <a:cubicBezTo>
                      <a:pt x="1159" y="929"/>
                      <a:pt x="1172" y="959"/>
                      <a:pt x="1175" y="997"/>
                    </a:cubicBezTo>
                    <a:cubicBezTo>
                      <a:pt x="1183" y="1036"/>
                      <a:pt x="1183" y="1063"/>
                      <a:pt x="1183" y="1088"/>
                    </a:cubicBezTo>
                    <a:cubicBezTo>
                      <a:pt x="1183" y="1150"/>
                      <a:pt x="1175" y="1222"/>
                      <a:pt x="1155" y="1301"/>
                    </a:cubicBezTo>
                    <a:cubicBezTo>
                      <a:pt x="1138" y="1381"/>
                      <a:pt x="1093" y="1484"/>
                      <a:pt x="1021" y="1608"/>
                    </a:cubicBezTo>
                    <a:lnTo>
                      <a:pt x="90" y="3166"/>
                    </a:lnTo>
                    <a:cubicBezTo>
                      <a:pt x="58" y="3222"/>
                      <a:pt x="34" y="3276"/>
                      <a:pt x="21" y="3335"/>
                    </a:cubicBezTo>
                    <a:cubicBezTo>
                      <a:pt x="7" y="3394"/>
                      <a:pt x="0" y="3449"/>
                      <a:pt x="0" y="3501"/>
                    </a:cubicBezTo>
                    <a:lnTo>
                      <a:pt x="0" y="3911"/>
                    </a:lnTo>
                    <a:cubicBezTo>
                      <a:pt x="0" y="3946"/>
                      <a:pt x="10" y="3973"/>
                      <a:pt x="24" y="3987"/>
                    </a:cubicBezTo>
                    <a:cubicBezTo>
                      <a:pt x="33" y="3996"/>
                      <a:pt x="43" y="4001"/>
                      <a:pt x="54" y="4001"/>
                    </a:cubicBezTo>
                    <a:cubicBezTo>
                      <a:pt x="64" y="4001"/>
                      <a:pt x="75" y="3997"/>
                      <a:pt x="86" y="3991"/>
                    </a:cubicBezTo>
                    <a:lnTo>
                      <a:pt x="1724" y="3046"/>
                    </a:lnTo>
                    <a:cubicBezTo>
                      <a:pt x="1748" y="3032"/>
                      <a:pt x="1765" y="3008"/>
                      <a:pt x="1783" y="2974"/>
                    </a:cubicBezTo>
                    <a:cubicBezTo>
                      <a:pt x="1800" y="2939"/>
                      <a:pt x="1807" y="2904"/>
                      <a:pt x="1807" y="2867"/>
                    </a:cubicBezTo>
                    <a:lnTo>
                      <a:pt x="1807" y="2360"/>
                    </a:lnTo>
                    <a:cubicBezTo>
                      <a:pt x="1807" y="2325"/>
                      <a:pt x="1800" y="2301"/>
                      <a:pt x="1783" y="2283"/>
                    </a:cubicBezTo>
                    <a:cubicBezTo>
                      <a:pt x="1773" y="2276"/>
                      <a:pt x="1763" y="2272"/>
                      <a:pt x="1752" y="2272"/>
                    </a:cubicBezTo>
                    <a:cubicBezTo>
                      <a:pt x="1744" y="2272"/>
                      <a:pt x="1734" y="2274"/>
                      <a:pt x="1724" y="2280"/>
                    </a:cubicBezTo>
                    <a:lnTo>
                      <a:pt x="944" y="2732"/>
                    </a:lnTo>
                    <a:lnTo>
                      <a:pt x="944" y="2732"/>
                    </a:lnTo>
                    <a:lnTo>
                      <a:pt x="1379" y="1973"/>
                    </a:lnTo>
                    <a:cubicBezTo>
                      <a:pt x="1452" y="1853"/>
                      <a:pt x="1510" y="1739"/>
                      <a:pt x="1558" y="1632"/>
                    </a:cubicBezTo>
                    <a:cubicBezTo>
                      <a:pt x="1606" y="1522"/>
                      <a:pt x="1644" y="1419"/>
                      <a:pt x="1676" y="1322"/>
                    </a:cubicBezTo>
                    <a:cubicBezTo>
                      <a:pt x="1707" y="1222"/>
                      <a:pt x="1727" y="1125"/>
                      <a:pt x="1741" y="1032"/>
                    </a:cubicBezTo>
                    <a:cubicBezTo>
                      <a:pt x="1751" y="939"/>
                      <a:pt x="1759" y="846"/>
                      <a:pt x="1759" y="757"/>
                    </a:cubicBezTo>
                    <a:cubicBezTo>
                      <a:pt x="1759" y="608"/>
                      <a:pt x="1741" y="477"/>
                      <a:pt x="1703" y="364"/>
                    </a:cubicBezTo>
                    <a:cubicBezTo>
                      <a:pt x="1668" y="249"/>
                      <a:pt x="1614" y="160"/>
                      <a:pt x="1544" y="98"/>
                    </a:cubicBezTo>
                    <a:cubicBezTo>
                      <a:pt x="1472" y="36"/>
                      <a:pt x="1386" y="1"/>
                      <a:pt x="1283" y="1"/>
                    </a:cubicBezTo>
                    <a:cubicBezTo>
                      <a:pt x="1279" y="1"/>
                      <a:pt x="1274" y="1"/>
                      <a:pt x="1270" y="1"/>
                    </a:cubicBez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625519">
                  <a:buClr>
                    <a:srgbClr val="000000"/>
                  </a:buClr>
                </a:pPr>
                <a:endParaRPr sz="248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17" name="Google Shape;5104;p37">
                <a:extLst>
                  <a:ext uri="{FF2B5EF4-FFF2-40B4-BE49-F238E27FC236}">
                    <a16:creationId xmlns:a16="http://schemas.microsoft.com/office/drawing/2014/main" id="{E35BD36F-270E-EE8B-6132-7275B33712B4}"/>
                  </a:ext>
                </a:extLst>
              </p:cNvPr>
              <p:cNvSpPr/>
              <p:nvPr/>
            </p:nvSpPr>
            <p:spPr>
              <a:xfrm>
                <a:off x="1420511" y="2847790"/>
                <a:ext cx="347984" cy="517693"/>
              </a:xfrm>
              <a:custGeom>
                <a:avLst/>
                <a:gdLst/>
                <a:ahLst/>
                <a:cxnLst/>
                <a:rect l="l" t="t" r="r" b="b"/>
                <a:pathLst>
                  <a:path w="11048" h="16436" extrusionOk="0">
                    <a:moveTo>
                      <a:pt x="943" y="0"/>
                    </a:moveTo>
                    <a:cubicBezTo>
                      <a:pt x="636" y="0"/>
                      <a:pt x="321" y="20"/>
                      <a:pt x="0" y="58"/>
                    </a:cubicBezTo>
                    <a:cubicBezTo>
                      <a:pt x="525" y="1320"/>
                      <a:pt x="811" y="2858"/>
                      <a:pt x="811" y="4640"/>
                    </a:cubicBezTo>
                    <a:cubicBezTo>
                      <a:pt x="811" y="8488"/>
                      <a:pt x="2152" y="11198"/>
                      <a:pt x="4328" y="12478"/>
                    </a:cubicBezTo>
                    <a:lnTo>
                      <a:pt x="11048" y="16436"/>
                    </a:lnTo>
                    <a:cubicBezTo>
                      <a:pt x="9935" y="15747"/>
                      <a:pt x="9052" y="14671"/>
                      <a:pt x="8466" y="13253"/>
                    </a:cubicBezTo>
                    <a:cubicBezTo>
                      <a:pt x="7938" y="11988"/>
                      <a:pt x="7648" y="10450"/>
                      <a:pt x="7648" y="8668"/>
                    </a:cubicBezTo>
                    <a:cubicBezTo>
                      <a:pt x="7648" y="4851"/>
                      <a:pt x="6328" y="2148"/>
                      <a:pt x="4184" y="861"/>
                    </a:cubicBezTo>
                    <a:lnTo>
                      <a:pt x="3966" y="734"/>
                    </a:lnTo>
                    <a:cubicBezTo>
                      <a:pt x="3076" y="253"/>
                      <a:pt x="2058" y="0"/>
                      <a:pt x="943" y="0"/>
                    </a:cubicBezTo>
                    <a:close/>
                  </a:path>
                </a:pathLst>
              </a:custGeom>
              <a:solidFill>
                <a:srgbClr val="27DEBF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625519">
                  <a:buClr>
                    <a:srgbClr val="000000"/>
                  </a:buClr>
                </a:pPr>
                <a:endParaRPr sz="248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18" name="Google Shape;5105;p37">
                <a:extLst>
                  <a:ext uri="{FF2B5EF4-FFF2-40B4-BE49-F238E27FC236}">
                    <a16:creationId xmlns:a16="http://schemas.microsoft.com/office/drawing/2014/main" id="{0AAF9153-4331-2585-1067-F9789FE6D5A9}"/>
                  </a:ext>
                </a:extLst>
              </p:cNvPr>
              <p:cNvSpPr/>
              <p:nvPr/>
            </p:nvSpPr>
            <p:spPr>
              <a:xfrm>
                <a:off x="1420511" y="2847759"/>
                <a:ext cx="347984" cy="517724"/>
              </a:xfrm>
              <a:custGeom>
                <a:avLst/>
                <a:gdLst/>
                <a:ahLst/>
                <a:cxnLst/>
                <a:rect l="l" t="t" r="r" b="b"/>
                <a:pathLst>
                  <a:path w="11048" h="16437" extrusionOk="0">
                    <a:moveTo>
                      <a:pt x="939" y="1"/>
                    </a:moveTo>
                    <a:cubicBezTo>
                      <a:pt x="632" y="1"/>
                      <a:pt x="318" y="21"/>
                      <a:pt x="0" y="59"/>
                    </a:cubicBezTo>
                    <a:cubicBezTo>
                      <a:pt x="301" y="783"/>
                      <a:pt x="525" y="1600"/>
                      <a:pt x="659" y="2496"/>
                    </a:cubicBezTo>
                    <a:lnTo>
                      <a:pt x="2211" y="6093"/>
                    </a:lnTo>
                    <a:cubicBezTo>
                      <a:pt x="2252" y="6072"/>
                      <a:pt x="2294" y="6066"/>
                      <a:pt x="2328" y="6066"/>
                    </a:cubicBezTo>
                    <a:cubicBezTo>
                      <a:pt x="2370" y="6066"/>
                      <a:pt x="2404" y="6075"/>
                      <a:pt x="2435" y="6093"/>
                    </a:cubicBezTo>
                    <a:lnTo>
                      <a:pt x="2435" y="6100"/>
                    </a:lnTo>
                    <a:lnTo>
                      <a:pt x="2538" y="9621"/>
                    </a:lnTo>
                    <a:cubicBezTo>
                      <a:pt x="2538" y="9820"/>
                      <a:pt x="2408" y="10072"/>
                      <a:pt x="2246" y="10186"/>
                    </a:cubicBezTo>
                    <a:lnTo>
                      <a:pt x="2193" y="10348"/>
                    </a:lnTo>
                    <a:cubicBezTo>
                      <a:pt x="2759" y="11265"/>
                      <a:pt x="3480" y="11982"/>
                      <a:pt x="4328" y="12479"/>
                    </a:cubicBezTo>
                    <a:lnTo>
                      <a:pt x="11048" y="16437"/>
                    </a:lnTo>
                    <a:cubicBezTo>
                      <a:pt x="9935" y="15748"/>
                      <a:pt x="9052" y="14672"/>
                      <a:pt x="8466" y="13254"/>
                    </a:cubicBezTo>
                    <a:cubicBezTo>
                      <a:pt x="8027" y="12210"/>
                      <a:pt x="7755" y="10975"/>
                      <a:pt x="7676" y="9572"/>
                    </a:cubicBezTo>
                    <a:cubicBezTo>
                      <a:pt x="7659" y="9279"/>
                      <a:pt x="7648" y="8979"/>
                      <a:pt x="7648" y="8669"/>
                    </a:cubicBezTo>
                    <a:cubicBezTo>
                      <a:pt x="7648" y="6610"/>
                      <a:pt x="7266" y="4880"/>
                      <a:pt x="6576" y="3514"/>
                    </a:cubicBezTo>
                    <a:cubicBezTo>
                      <a:pt x="6324" y="3018"/>
                      <a:pt x="6031" y="2569"/>
                      <a:pt x="5704" y="2173"/>
                    </a:cubicBezTo>
                    <a:cubicBezTo>
                      <a:pt x="5259" y="1642"/>
                      <a:pt x="4749" y="1201"/>
                      <a:pt x="4184" y="862"/>
                    </a:cubicBezTo>
                    <a:lnTo>
                      <a:pt x="3966" y="735"/>
                    </a:lnTo>
                    <a:cubicBezTo>
                      <a:pt x="3956" y="731"/>
                      <a:pt x="3949" y="725"/>
                      <a:pt x="3942" y="721"/>
                    </a:cubicBezTo>
                    <a:cubicBezTo>
                      <a:pt x="3056" y="249"/>
                      <a:pt x="2045" y="1"/>
                      <a:pt x="939" y="1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625519">
                  <a:buClr>
                    <a:srgbClr val="000000"/>
                  </a:buClr>
                </a:pPr>
                <a:endParaRPr sz="248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19" name="Google Shape;5106;p37">
                <a:extLst>
                  <a:ext uri="{FF2B5EF4-FFF2-40B4-BE49-F238E27FC236}">
                    <a16:creationId xmlns:a16="http://schemas.microsoft.com/office/drawing/2014/main" id="{2D5FBC44-40A9-86E3-7CE4-A5D2163510C6}"/>
                  </a:ext>
                </a:extLst>
              </p:cNvPr>
              <p:cNvSpPr/>
              <p:nvPr/>
            </p:nvSpPr>
            <p:spPr>
              <a:xfrm>
                <a:off x="1466119" y="3039545"/>
                <a:ext cx="164133" cy="114682"/>
              </a:xfrm>
              <a:custGeom>
                <a:avLst/>
                <a:gdLst/>
                <a:ahLst/>
                <a:cxnLst/>
                <a:rect l="l" t="t" r="r" b="b"/>
                <a:pathLst>
                  <a:path w="5211" h="3641" extrusionOk="0">
                    <a:moveTo>
                      <a:pt x="987" y="1"/>
                    </a:moveTo>
                    <a:lnTo>
                      <a:pt x="1" y="2442"/>
                    </a:lnTo>
                    <a:cubicBezTo>
                      <a:pt x="145" y="2721"/>
                      <a:pt x="1897" y="3090"/>
                      <a:pt x="1997" y="3414"/>
                    </a:cubicBezTo>
                    <a:cubicBezTo>
                      <a:pt x="2041" y="3556"/>
                      <a:pt x="2157" y="3640"/>
                      <a:pt x="2288" y="3640"/>
                    </a:cubicBezTo>
                    <a:cubicBezTo>
                      <a:pt x="2331" y="3640"/>
                      <a:pt x="2376" y="3631"/>
                      <a:pt x="2421" y="3611"/>
                    </a:cubicBezTo>
                    <a:lnTo>
                      <a:pt x="4980" y="2459"/>
                    </a:lnTo>
                    <a:cubicBezTo>
                      <a:pt x="5033" y="2434"/>
                      <a:pt x="5083" y="2426"/>
                      <a:pt x="5128" y="2426"/>
                    </a:cubicBezTo>
                    <a:cubicBezTo>
                      <a:pt x="5158" y="2426"/>
                      <a:pt x="5186" y="2429"/>
                      <a:pt x="5211" y="2435"/>
                    </a:cubicBezTo>
                    <a:lnTo>
                      <a:pt x="987" y="1"/>
                    </a:ln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625519">
                  <a:buClr>
                    <a:srgbClr val="000000"/>
                  </a:buClr>
                </a:pPr>
                <a:endParaRPr sz="248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20" name="Google Shape;5107;p37">
                <a:extLst>
                  <a:ext uri="{FF2B5EF4-FFF2-40B4-BE49-F238E27FC236}">
                    <a16:creationId xmlns:a16="http://schemas.microsoft.com/office/drawing/2014/main" id="{4C21F413-9FBE-F2C7-E32E-5254BDACEA0E}"/>
                  </a:ext>
                </a:extLst>
              </p:cNvPr>
              <p:cNvSpPr/>
              <p:nvPr/>
            </p:nvSpPr>
            <p:spPr>
              <a:xfrm>
                <a:off x="792676" y="2851066"/>
                <a:ext cx="707812" cy="963729"/>
              </a:xfrm>
              <a:custGeom>
                <a:avLst/>
                <a:gdLst/>
                <a:ahLst/>
                <a:cxnLst/>
                <a:rect l="l" t="t" r="r" b="b"/>
                <a:pathLst>
                  <a:path w="22472" h="30597" extrusionOk="0">
                    <a:moveTo>
                      <a:pt x="15097" y="8607"/>
                    </a:moveTo>
                    <a:cubicBezTo>
                      <a:pt x="15125" y="8607"/>
                      <a:pt x="15149" y="8615"/>
                      <a:pt x="15169" y="8633"/>
                    </a:cubicBezTo>
                    <a:cubicBezTo>
                      <a:pt x="15765" y="9167"/>
                      <a:pt x="16090" y="10157"/>
                      <a:pt x="16090" y="11543"/>
                    </a:cubicBezTo>
                    <a:cubicBezTo>
                      <a:pt x="16090" y="14635"/>
                      <a:pt x="13917" y="18401"/>
                      <a:pt x="11238" y="19949"/>
                    </a:cubicBezTo>
                    <a:cubicBezTo>
                      <a:pt x="10421" y="20419"/>
                      <a:pt x="9700" y="20646"/>
                      <a:pt x="9090" y="20646"/>
                    </a:cubicBezTo>
                    <a:cubicBezTo>
                      <a:pt x="8778" y="20646"/>
                      <a:pt x="8496" y="20586"/>
                      <a:pt x="8245" y="20470"/>
                    </a:cubicBezTo>
                    <a:cubicBezTo>
                      <a:pt x="7399" y="20074"/>
                      <a:pt x="14059" y="8607"/>
                      <a:pt x="15097" y="8607"/>
                    </a:cubicBezTo>
                    <a:close/>
                    <a:moveTo>
                      <a:pt x="18070" y="0"/>
                    </a:moveTo>
                    <a:cubicBezTo>
                      <a:pt x="17944" y="0"/>
                      <a:pt x="17821" y="61"/>
                      <a:pt x="17748" y="168"/>
                    </a:cubicBezTo>
                    <a:lnTo>
                      <a:pt x="15624" y="3364"/>
                    </a:lnTo>
                    <a:cubicBezTo>
                      <a:pt x="15517" y="3525"/>
                      <a:pt x="15279" y="3640"/>
                      <a:pt x="15081" y="3640"/>
                    </a:cubicBezTo>
                    <a:cubicBezTo>
                      <a:pt x="15076" y="3640"/>
                      <a:pt x="15071" y="3640"/>
                      <a:pt x="15065" y="3640"/>
                    </a:cubicBezTo>
                    <a:cubicBezTo>
                      <a:pt x="15023" y="3639"/>
                      <a:pt x="14980" y="3638"/>
                      <a:pt x="14936" y="3638"/>
                    </a:cubicBezTo>
                    <a:cubicBezTo>
                      <a:pt x="14738" y="3638"/>
                      <a:pt x="14534" y="3652"/>
                      <a:pt x="14324" y="3674"/>
                    </a:cubicBezTo>
                    <a:lnTo>
                      <a:pt x="14324" y="1340"/>
                    </a:lnTo>
                    <a:lnTo>
                      <a:pt x="12907" y="520"/>
                    </a:lnTo>
                    <a:cubicBezTo>
                      <a:pt x="12879" y="506"/>
                      <a:pt x="12849" y="499"/>
                      <a:pt x="12817" y="499"/>
                    </a:cubicBezTo>
                    <a:cubicBezTo>
                      <a:pt x="12773" y="499"/>
                      <a:pt x="12724" y="512"/>
                      <a:pt x="12672" y="540"/>
                    </a:cubicBezTo>
                    <a:lnTo>
                      <a:pt x="9800" y="2199"/>
                    </a:lnTo>
                    <a:cubicBezTo>
                      <a:pt x="9628" y="2299"/>
                      <a:pt x="9476" y="2540"/>
                      <a:pt x="9459" y="2736"/>
                    </a:cubicBezTo>
                    <a:lnTo>
                      <a:pt x="9169" y="5933"/>
                    </a:lnTo>
                    <a:cubicBezTo>
                      <a:pt x="9152" y="6129"/>
                      <a:pt x="9018" y="6395"/>
                      <a:pt x="8873" y="6529"/>
                    </a:cubicBezTo>
                    <a:cubicBezTo>
                      <a:pt x="8311" y="7046"/>
                      <a:pt x="7780" y="7612"/>
                      <a:pt x="7277" y="8219"/>
                    </a:cubicBezTo>
                    <a:cubicBezTo>
                      <a:pt x="7180" y="8333"/>
                      <a:pt x="7013" y="8405"/>
                      <a:pt x="6856" y="8405"/>
                    </a:cubicBezTo>
                    <a:cubicBezTo>
                      <a:pt x="6806" y="8405"/>
                      <a:pt x="6756" y="8397"/>
                      <a:pt x="6711" y="8381"/>
                    </a:cubicBezTo>
                    <a:lnTo>
                      <a:pt x="4866" y="7736"/>
                    </a:lnTo>
                    <a:cubicBezTo>
                      <a:pt x="4824" y="7722"/>
                      <a:pt x="4779" y="7715"/>
                      <a:pt x="4734" y="7715"/>
                    </a:cubicBezTo>
                    <a:cubicBezTo>
                      <a:pt x="4582" y="7715"/>
                      <a:pt x="4426" y="7796"/>
                      <a:pt x="4349" y="7929"/>
                    </a:cubicBezTo>
                    <a:lnTo>
                      <a:pt x="2235" y="11588"/>
                    </a:lnTo>
                    <a:cubicBezTo>
                      <a:pt x="2138" y="11757"/>
                      <a:pt x="2180" y="12001"/>
                      <a:pt x="2328" y="12132"/>
                    </a:cubicBezTo>
                    <a:lnTo>
                      <a:pt x="3808" y="13405"/>
                    </a:lnTo>
                    <a:cubicBezTo>
                      <a:pt x="3959" y="13536"/>
                      <a:pt x="4021" y="13791"/>
                      <a:pt x="3952" y="13973"/>
                    </a:cubicBezTo>
                    <a:cubicBezTo>
                      <a:pt x="3677" y="14715"/>
                      <a:pt x="3453" y="15460"/>
                      <a:pt x="3287" y="16201"/>
                    </a:cubicBezTo>
                    <a:cubicBezTo>
                      <a:pt x="3246" y="16394"/>
                      <a:pt x="3080" y="16646"/>
                      <a:pt x="2921" y="16760"/>
                    </a:cubicBezTo>
                    <a:lnTo>
                      <a:pt x="294" y="18608"/>
                    </a:lnTo>
                    <a:cubicBezTo>
                      <a:pt x="132" y="18722"/>
                      <a:pt x="1" y="18973"/>
                      <a:pt x="1" y="19174"/>
                    </a:cubicBezTo>
                    <a:lnTo>
                      <a:pt x="1" y="22490"/>
                    </a:lnTo>
                    <a:cubicBezTo>
                      <a:pt x="1" y="22590"/>
                      <a:pt x="42" y="22666"/>
                      <a:pt x="104" y="22704"/>
                    </a:cubicBezTo>
                    <a:lnTo>
                      <a:pt x="3429" y="24625"/>
                    </a:lnTo>
                    <a:lnTo>
                      <a:pt x="2218" y="27069"/>
                    </a:lnTo>
                    <a:cubicBezTo>
                      <a:pt x="2129" y="27249"/>
                      <a:pt x="2197" y="27473"/>
                      <a:pt x="2366" y="27569"/>
                    </a:cubicBezTo>
                    <a:lnTo>
                      <a:pt x="6890" y="30190"/>
                    </a:lnTo>
                    <a:cubicBezTo>
                      <a:pt x="6948" y="30224"/>
                      <a:pt x="7013" y="30240"/>
                      <a:pt x="7077" y="30240"/>
                    </a:cubicBezTo>
                    <a:cubicBezTo>
                      <a:pt x="7203" y="30240"/>
                      <a:pt x="7327" y="30178"/>
                      <a:pt x="7401" y="30069"/>
                    </a:cubicBezTo>
                    <a:lnTo>
                      <a:pt x="9455" y="27969"/>
                    </a:lnTo>
                    <a:cubicBezTo>
                      <a:pt x="9462" y="28065"/>
                      <a:pt x="9503" y="28132"/>
                      <a:pt x="9562" y="28166"/>
                    </a:cubicBezTo>
                    <a:lnTo>
                      <a:pt x="13776" y="30597"/>
                    </a:lnTo>
                    <a:lnTo>
                      <a:pt x="13889" y="27297"/>
                    </a:lnTo>
                    <a:cubicBezTo>
                      <a:pt x="13889" y="27297"/>
                      <a:pt x="13000" y="26149"/>
                      <a:pt x="13017" y="25952"/>
                    </a:cubicBezTo>
                    <a:lnTo>
                      <a:pt x="17606" y="20953"/>
                    </a:lnTo>
                    <a:cubicBezTo>
                      <a:pt x="17649" y="20968"/>
                      <a:pt x="17695" y="20975"/>
                      <a:pt x="17740" y="20975"/>
                    </a:cubicBezTo>
                    <a:cubicBezTo>
                      <a:pt x="17894" y="20975"/>
                      <a:pt x="18049" y="20893"/>
                      <a:pt x="18124" y="20759"/>
                    </a:cubicBezTo>
                    <a:lnTo>
                      <a:pt x="20237" y="17101"/>
                    </a:lnTo>
                    <a:cubicBezTo>
                      <a:pt x="20337" y="16929"/>
                      <a:pt x="20296" y="16687"/>
                      <a:pt x="20144" y="16556"/>
                    </a:cubicBezTo>
                    <a:lnTo>
                      <a:pt x="22179" y="10081"/>
                    </a:lnTo>
                    <a:cubicBezTo>
                      <a:pt x="22341" y="9967"/>
                      <a:pt x="22471" y="9715"/>
                      <a:pt x="22471" y="9516"/>
                    </a:cubicBezTo>
                    <a:lnTo>
                      <a:pt x="22368" y="5995"/>
                    </a:lnTo>
                    <a:lnTo>
                      <a:pt x="22368" y="5988"/>
                    </a:lnTo>
                    <a:cubicBezTo>
                      <a:pt x="22338" y="5970"/>
                      <a:pt x="22302" y="5961"/>
                      <a:pt x="22263" y="5961"/>
                    </a:cubicBezTo>
                    <a:cubicBezTo>
                      <a:pt x="22226" y="5961"/>
                      <a:pt x="22186" y="5969"/>
                      <a:pt x="22144" y="5988"/>
                    </a:cubicBezTo>
                    <a:lnTo>
                      <a:pt x="20258" y="1619"/>
                    </a:lnTo>
                    <a:cubicBezTo>
                      <a:pt x="20344" y="1440"/>
                      <a:pt x="20279" y="1216"/>
                      <a:pt x="20106" y="1120"/>
                    </a:cubicBezTo>
                    <a:lnTo>
                      <a:pt x="18258" y="50"/>
                    </a:lnTo>
                    <a:cubicBezTo>
                      <a:pt x="18199" y="16"/>
                      <a:pt x="18134" y="0"/>
                      <a:pt x="1807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625519">
                  <a:buClr>
                    <a:srgbClr val="000000"/>
                  </a:buClr>
                </a:pPr>
                <a:endParaRPr sz="248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21" name="Google Shape;5108;p37">
                <a:extLst>
                  <a:ext uri="{FF2B5EF4-FFF2-40B4-BE49-F238E27FC236}">
                    <a16:creationId xmlns:a16="http://schemas.microsoft.com/office/drawing/2014/main" id="{2A1640C0-94E1-2D7F-D340-C8EE99F5146B}"/>
                  </a:ext>
                </a:extLst>
              </p:cNvPr>
              <p:cNvSpPr/>
              <p:nvPr/>
            </p:nvSpPr>
            <p:spPr>
              <a:xfrm>
                <a:off x="1149036" y="3233978"/>
                <a:ext cx="208860" cy="269461"/>
              </a:xfrm>
              <a:custGeom>
                <a:avLst/>
                <a:gdLst/>
                <a:ahLst/>
                <a:cxnLst/>
                <a:rect l="l" t="t" r="r" b="b"/>
                <a:pathLst>
                  <a:path w="6631" h="8555" extrusionOk="0">
                    <a:moveTo>
                      <a:pt x="4532" y="0"/>
                    </a:moveTo>
                    <a:cubicBezTo>
                      <a:pt x="4111" y="0"/>
                      <a:pt x="3637" y="137"/>
                      <a:pt x="3134" y="427"/>
                    </a:cubicBezTo>
                    <a:cubicBezTo>
                      <a:pt x="1403" y="1427"/>
                      <a:pt x="0" y="3858"/>
                      <a:pt x="0" y="5861"/>
                    </a:cubicBezTo>
                    <a:cubicBezTo>
                      <a:pt x="0" y="6858"/>
                      <a:pt x="348" y="7561"/>
                      <a:pt x="914" y="7889"/>
                    </a:cubicBezTo>
                    <a:lnTo>
                      <a:pt x="917" y="7892"/>
                    </a:lnTo>
                    <a:lnTo>
                      <a:pt x="2079" y="8554"/>
                    </a:lnTo>
                    <a:lnTo>
                      <a:pt x="2355" y="8088"/>
                    </a:lnTo>
                    <a:cubicBezTo>
                      <a:pt x="2645" y="8023"/>
                      <a:pt x="2941" y="7923"/>
                      <a:pt x="3255" y="7741"/>
                    </a:cubicBezTo>
                    <a:cubicBezTo>
                      <a:pt x="4989" y="6740"/>
                      <a:pt x="6393" y="4306"/>
                      <a:pt x="6393" y="2306"/>
                    </a:cubicBezTo>
                    <a:cubicBezTo>
                      <a:pt x="6393" y="2010"/>
                      <a:pt x="6355" y="1748"/>
                      <a:pt x="6296" y="1506"/>
                    </a:cubicBezTo>
                    <a:lnTo>
                      <a:pt x="6630" y="944"/>
                    </a:lnTo>
                    <a:lnTo>
                      <a:pt x="5355" y="206"/>
                    </a:lnTo>
                    <a:lnTo>
                      <a:pt x="5351" y="206"/>
                    </a:lnTo>
                    <a:lnTo>
                      <a:pt x="5341" y="199"/>
                    </a:lnTo>
                    <a:lnTo>
                      <a:pt x="5341" y="203"/>
                    </a:lnTo>
                    <a:cubicBezTo>
                      <a:pt x="5104" y="70"/>
                      <a:pt x="4832" y="0"/>
                      <a:pt x="4532" y="0"/>
                    </a:cubicBezTo>
                    <a:close/>
                  </a:path>
                </a:pathLst>
              </a:custGeom>
              <a:solidFill>
                <a:srgbClr val="27DEBF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625519">
                  <a:buClr>
                    <a:srgbClr val="000000"/>
                  </a:buClr>
                </a:pPr>
                <a:endParaRPr sz="248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22" name="Google Shape;5109;p37">
                <a:extLst>
                  <a:ext uri="{FF2B5EF4-FFF2-40B4-BE49-F238E27FC236}">
                    <a16:creationId xmlns:a16="http://schemas.microsoft.com/office/drawing/2014/main" id="{D8861C5A-408F-278D-3335-07FE926D5246}"/>
                  </a:ext>
                </a:extLst>
              </p:cNvPr>
              <p:cNvSpPr/>
              <p:nvPr/>
            </p:nvSpPr>
            <p:spPr>
              <a:xfrm>
                <a:off x="1214487" y="3486585"/>
                <a:ext cx="16883" cy="1685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5" extrusionOk="0">
                    <a:moveTo>
                      <a:pt x="535" y="1"/>
                    </a:moveTo>
                    <a:cubicBezTo>
                      <a:pt x="450" y="28"/>
                      <a:pt x="362" y="52"/>
                      <a:pt x="277" y="68"/>
                    </a:cubicBezTo>
                    <a:lnTo>
                      <a:pt x="1" y="534"/>
                    </a:lnTo>
                    <a:lnTo>
                      <a:pt x="280" y="68"/>
                    </a:lnTo>
                    <a:cubicBezTo>
                      <a:pt x="362" y="52"/>
                      <a:pt x="450" y="28"/>
                      <a:pt x="535" y="1"/>
                    </a:cubicBezTo>
                    <a:close/>
                  </a:path>
                </a:pathLst>
              </a:custGeom>
              <a:solidFill>
                <a:srgbClr val="222D32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625519">
                  <a:buClr>
                    <a:srgbClr val="000000"/>
                  </a:buClr>
                </a:pPr>
                <a:endParaRPr sz="248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23" name="Google Shape;5110;p37">
                <a:extLst>
                  <a:ext uri="{FF2B5EF4-FFF2-40B4-BE49-F238E27FC236}">
                    <a16:creationId xmlns:a16="http://schemas.microsoft.com/office/drawing/2014/main" id="{48B48346-CE32-69DA-F647-B1B3E48D61FB}"/>
                  </a:ext>
                </a:extLst>
              </p:cNvPr>
              <p:cNvSpPr/>
              <p:nvPr/>
            </p:nvSpPr>
            <p:spPr>
              <a:xfrm>
                <a:off x="1149036" y="3314642"/>
                <a:ext cx="176071" cy="188796"/>
              </a:xfrm>
              <a:custGeom>
                <a:avLst/>
                <a:gdLst/>
                <a:ahLst/>
                <a:cxnLst/>
                <a:rect l="l" t="t" r="r" b="b"/>
                <a:pathLst>
                  <a:path w="5590" h="5994" extrusionOk="0">
                    <a:moveTo>
                      <a:pt x="1041" y="0"/>
                    </a:moveTo>
                    <a:cubicBezTo>
                      <a:pt x="400" y="1031"/>
                      <a:pt x="0" y="2228"/>
                      <a:pt x="0" y="3300"/>
                    </a:cubicBezTo>
                    <a:cubicBezTo>
                      <a:pt x="0" y="4297"/>
                      <a:pt x="348" y="5000"/>
                      <a:pt x="914" y="5328"/>
                    </a:cubicBezTo>
                    <a:lnTo>
                      <a:pt x="917" y="5328"/>
                    </a:lnTo>
                    <a:lnTo>
                      <a:pt x="917" y="5331"/>
                    </a:lnTo>
                    <a:lnTo>
                      <a:pt x="2079" y="5993"/>
                    </a:lnTo>
                    <a:lnTo>
                      <a:pt x="2355" y="5527"/>
                    </a:lnTo>
                    <a:cubicBezTo>
                      <a:pt x="2441" y="5511"/>
                      <a:pt x="2531" y="5486"/>
                      <a:pt x="2617" y="5459"/>
                    </a:cubicBezTo>
                    <a:cubicBezTo>
                      <a:pt x="2824" y="5393"/>
                      <a:pt x="3034" y="5307"/>
                      <a:pt x="3255" y="5180"/>
                    </a:cubicBezTo>
                    <a:cubicBezTo>
                      <a:pt x="4182" y="4645"/>
                      <a:pt x="5016" y="3697"/>
                      <a:pt x="5589" y="2628"/>
                    </a:cubicBezTo>
                    <a:lnTo>
                      <a:pt x="104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625519">
                  <a:buClr>
                    <a:srgbClr val="000000"/>
                  </a:buClr>
                </a:pPr>
                <a:endParaRPr sz="248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24" name="Google Shape;5111;p37">
                <a:extLst>
                  <a:ext uri="{FF2B5EF4-FFF2-40B4-BE49-F238E27FC236}">
                    <a16:creationId xmlns:a16="http://schemas.microsoft.com/office/drawing/2014/main" id="{0DA9A39C-F32B-EDBA-A412-270A4D9ECA66}"/>
                  </a:ext>
                </a:extLst>
              </p:cNvPr>
              <p:cNvSpPr/>
              <p:nvPr/>
            </p:nvSpPr>
            <p:spPr>
              <a:xfrm>
                <a:off x="1250237" y="3236025"/>
                <a:ext cx="25324" cy="10016"/>
              </a:xfrm>
              <a:custGeom>
                <a:avLst/>
                <a:gdLst/>
                <a:ahLst/>
                <a:cxnLst/>
                <a:rect l="l" t="t" r="r" b="b"/>
                <a:pathLst>
                  <a:path w="804" h="318" extrusionOk="0">
                    <a:moveTo>
                      <a:pt x="804" y="0"/>
                    </a:moveTo>
                    <a:cubicBezTo>
                      <a:pt x="549" y="58"/>
                      <a:pt x="280" y="166"/>
                      <a:pt x="0" y="317"/>
                    </a:cubicBezTo>
                    <a:cubicBezTo>
                      <a:pt x="280" y="166"/>
                      <a:pt x="549" y="58"/>
                      <a:pt x="8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625519">
                  <a:buClr>
                    <a:srgbClr val="000000"/>
                  </a:buClr>
                </a:pPr>
                <a:endParaRPr sz="248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25" name="Google Shape;5112;p37">
                <a:extLst>
                  <a:ext uri="{FF2B5EF4-FFF2-40B4-BE49-F238E27FC236}">
                    <a16:creationId xmlns:a16="http://schemas.microsoft.com/office/drawing/2014/main" id="{F395BAC5-D1F3-1829-FED2-0A68A4A398BA}"/>
                  </a:ext>
                </a:extLst>
              </p:cNvPr>
              <p:cNvSpPr/>
              <p:nvPr/>
            </p:nvSpPr>
            <p:spPr>
              <a:xfrm>
                <a:off x="1317232" y="3240246"/>
                <a:ext cx="40663" cy="31403"/>
              </a:xfrm>
              <a:custGeom>
                <a:avLst/>
                <a:gdLst/>
                <a:ahLst/>
                <a:cxnLst/>
                <a:rect l="l" t="t" r="r" b="b"/>
                <a:pathLst>
                  <a:path w="1291" h="997" extrusionOk="0">
                    <a:moveTo>
                      <a:pt x="15" y="7"/>
                    </a:moveTo>
                    <a:lnTo>
                      <a:pt x="15" y="7"/>
                    </a:lnTo>
                    <a:lnTo>
                      <a:pt x="15" y="7"/>
                    </a:lnTo>
                    <a:lnTo>
                      <a:pt x="1290" y="745"/>
                    </a:lnTo>
                    <a:lnTo>
                      <a:pt x="1139" y="997"/>
                    </a:lnTo>
                    <a:lnTo>
                      <a:pt x="1290" y="745"/>
                    </a:lnTo>
                    <a:lnTo>
                      <a:pt x="15" y="7"/>
                    </a:lnTo>
                    <a:close/>
                    <a:moveTo>
                      <a:pt x="1" y="0"/>
                    </a:moveTo>
                    <a:lnTo>
                      <a:pt x="1" y="4"/>
                    </a:lnTo>
                    <a:lnTo>
                      <a:pt x="1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D8488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625519">
                  <a:buClr>
                    <a:srgbClr val="000000"/>
                  </a:buClr>
                </a:pPr>
                <a:endParaRPr sz="248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26" name="Google Shape;5113;p37">
                <a:extLst>
                  <a:ext uri="{FF2B5EF4-FFF2-40B4-BE49-F238E27FC236}">
                    <a16:creationId xmlns:a16="http://schemas.microsoft.com/office/drawing/2014/main" id="{66CA834E-E142-1432-18B4-C23829CA195D}"/>
                  </a:ext>
                </a:extLst>
              </p:cNvPr>
              <p:cNvSpPr/>
              <p:nvPr/>
            </p:nvSpPr>
            <p:spPr>
              <a:xfrm>
                <a:off x="1190927" y="3247616"/>
                <a:ext cx="56507" cy="53357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694" extrusionOk="0">
                    <a:moveTo>
                      <a:pt x="1794" y="1"/>
                    </a:moveTo>
                    <a:cubicBezTo>
                      <a:pt x="1129" y="387"/>
                      <a:pt x="508" y="987"/>
                      <a:pt x="1" y="1694"/>
                    </a:cubicBezTo>
                    <a:cubicBezTo>
                      <a:pt x="508" y="987"/>
                      <a:pt x="1129" y="387"/>
                      <a:pt x="1794" y="1"/>
                    </a:cubicBezTo>
                    <a:close/>
                    <a:moveTo>
                      <a:pt x="1794" y="1"/>
                    </a:moveTo>
                    <a:lnTo>
                      <a:pt x="179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625519">
                  <a:buClr>
                    <a:srgbClr val="000000"/>
                  </a:buClr>
                </a:pPr>
                <a:endParaRPr sz="248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27" name="Google Shape;5114;p37">
                <a:extLst>
                  <a:ext uri="{FF2B5EF4-FFF2-40B4-BE49-F238E27FC236}">
                    <a16:creationId xmlns:a16="http://schemas.microsoft.com/office/drawing/2014/main" id="{59DE9A5B-75C8-6EBB-F86C-D322F88562F2}"/>
                  </a:ext>
                </a:extLst>
              </p:cNvPr>
              <p:cNvSpPr/>
              <p:nvPr/>
            </p:nvSpPr>
            <p:spPr>
              <a:xfrm>
                <a:off x="1334177" y="3307398"/>
                <a:ext cx="16221" cy="71121"/>
              </a:xfrm>
              <a:custGeom>
                <a:avLst/>
                <a:gdLst/>
                <a:ahLst/>
                <a:cxnLst/>
                <a:rect l="l" t="t" r="r" b="b"/>
                <a:pathLst>
                  <a:path w="515" h="2258" extrusionOk="0">
                    <a:moveTo>
                      <a:pt x="515" y="0"/>
                    </a:moveTo>
                    <a:cubicBezTo>
                      <a:pt x="510" y="727"/>
                      <a:pt x="321" y="1508"/>
                      <a:pt x="1" y="2258"/>
                    </a:cubicBezTo>
                    <a:cubicBezTo>
                      <a:pt x="321" y="1511"/>
                      <a:pt x="510" y="727"/>
                      <a:pt x="515" y="0"/>
                    </a:cubicBezTo>
                    <a:close/>
                  </a:path>
                </a:pathLst>
              </a:custGeom>
              <a:solidFill>
                <a:srgbClr val="7D8488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625519">
                  <a:buClr>
                    <a:srgbClr val="000000"/>
                  </a:buClr>
                </a:pPr>
                <a:endParaRPr sz="248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28" name="Google Shape;5115;p37">
                <a:extLst>
                  <a:ext uri="{FF2B5EF4-FFF2-40B4-BE49-F238E27FC236}">
                    <a16:creationId xmlns:a16="http://schemas.microsoft.com/office/drawing/2014/main" id="{A608A0C0-E30B-91E9-FD7D-2F4E4BA4CF7C}"/>
                  </a:ext>
                </a:extLst>
              </p:cNvPr>
              <p:cNvSpPr/>
              <p:nvPr/>
            </p:nvSpPr>
            <p:spPr>
              <a:xfrm>
                <a:off x="1181825" y="3233946"/>
                <a:ext cx="176071" cy="163472"/>
              </a:xfrm>
              <a:custGeom>
                <a:avLst/>
                <a:gdLst/>
                <a:ahLst/>
                <a:cxnLst/>
                <a:rect l="l" t="t" r="r" b="b"/>
                <a:pathLst>
                  <a:path w="5590" h="5190" extrusionOk="0">
                    <a:moveTo>
                      <a:pt x="3490" y="0"/>
                    </a:moveTo>
                    <a:cubicBezTo>
                      <a:pt x="3327" y="0"/>
                      <a:pt x="3155" y="21"/>
                      <a:pt x="2976" y="66"/>
                    </a:cubicBezTo>
                    <a:cubicBezTo>
                      <a:pt x="2721" y="124"/>
                      <a:pt x="2452" y="232"/>
                      <a:pt x="2172" y="383"/>
                    </a:cubicBezTo>
                    <a:cubicBezTo>
                      <a:pt x="2148" y="397"/>
                      <a:pt x="2121" y="411"/>
                      <a:pt x="2093" y="428"/>
                    </a:cubicBezTo>
                    <a:cubicBezTo>
                      <a:pt x="2090" y="428"/>
                      <a:pt x="2086" y="431"/>
                      <a:pt x="2083" y="435"/>
                    </a:cubicBezTo>
                    <a:cubicBezTo>
                      <a:pt x="1418" y="821"/>
                      <a:pt x="797" y="1421"/>
                      <a:pt x="290" y="2128"/>
                    </a:cubicBezTo>
                    <a:cubicBezTo>
                      <a:pt x="190" y="2269"/>
                      <a:pt x="94" y="2414"/>
                      <a:pt x="0" y="2562"/>
                    </a:cubicBezTo>
                    <a:lnTo>
                      <a:pt x="4548" y="5190"/>
                    </a:lnTo>
                    <a:cubicBezTo>
                      <a:pt x="4655" y="4993"/>
                      <a:pt x="4752" y="4793"/>
                      <a:pt x="4838" y="4590"/>
                    </a:cubicBezTo>
                    <a:cubicBezTo>
                      <a:pt x="5162" y="3835"/>
                      <a:pt x="5352" y="3041"/>
                      <a:pt x="5352" y="2307"/>
                    </a:cubicBezTo>
                    <a:cubicBezTo>
                      <a:pt x="5352" y="2024"/>
                      <a:pt x="5317" y="1776"/>
                      <a:pt x="5261" y="1542"/>
                    </a:cubicBezTo>
                    <a:cubicBezTo>
                      <a:pt x="5258" y="1531"/>
                      <a:pt x="5255" y="1518"/>
                      <a:pt x="5255" y="1507"/>
                    </a:cubicBezTo>
                    <a:lnTo>
                      <a:pt x="5438" y="1197"/>
                    </a:lnTo>
                    <a:lnTo>
                      <a:pt x="5589" y="945"/>
                    </a:lnTo>
                    <a:lnTo>
                      <a:pt x="4314" y="207"/>
                    </a:lnTo>
                    <a:lnTo>
                      <a:pt x="4310" y="207"/>
                    </a:lnTo>
                    <a:lnTo>
                      <a:pt x="4300" y="200"/>
                    </a:lnTo>
                    <a:lnTo>
                      <a:pt x="4300" y="204"/>
                    </a:lnTo>
                    <a:cubicBezTo>
                      <a:pt x="4062" y="70"/>
                      <a:pt x="3789" y="0"/>
                      <a:pt x="3490" y="0"/>
                    </a:cubicBezTo>
                    <a:close/>
                  </a:path>
                </a:pathLst>
              </a:custGeom>
              <a:solidFill>
                <a:srgbClr val="D2BF98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625519">
                  <a:buClr>
                    <a:srgbClr val="000000"/>
                  </a:buClr>
                </a:pPr>
                <a:endParaRPr sz="248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29" name="Google Shape;5116;p37">
                <a:extLst>
                  <a:ext uri="{FF2B5EF4-FFF2-40B4-BE49-F238E27FC236}">
                    <a16:creationId xmlns:a16="http://schemas.microsoft.com/office/drawing/2014/main" id="{8482B68E-DBD7-E47D-711F-54B145E22058}"/>
                  </a:ext>
                </a:extLst>
              </p:cNvPr>
              <p:cNvSpPr/>
              <p:nvPr/>
            </p:nvSpPr>
            <p:spPr>
              <a:xfrm>
                <a:off x="1187116" y="3255868"/>
                <a:ext cx="197710" cy="255193"/>
              </a:xfrm>
              <a:custGeom>
                <a:avLst/>
                <a:gdLst/>
                <a:ahLst/>
                <a:cxnLst/>
                <a:rect l="l" t="t" r="r" b="b"/>
                <a:pathLst>
                  <a:path w="6277" h="8102" extrusionOk="0">
                    <a:moveTo>
                      <a:pt x="4541" y="0"/>
                    </a:moveTo>
                    <a:cubicBezTo>
                      <a:pt x="4119" y="0"/>
                      <a:pt x="3643" y="138"/>
                      <a:pt x="3139" y="429"/>
                    </a:cubicBezTo>
                    <a:cubicBezTo>
                      <a:pt x="1408" y="1428"/>
                      <a:pt x="1" y="3860"/>
                      <a:pt x="1" y="5859"/>
                    </a:cubicBezTo>
                    <a:cubicBezTo>
                      <a:pt x="1" y="7280"/>
                      <a:pt x="709" y="8101"/>
                      <a:pt x="1738" y="8101"/>
                    </a:cubicBezTo>
                    <a:cubicBezTo>
                      <a:pt x="2160" y="8101"/>
                      <a:pt x="2636" y="7963"/>
                      <a:pt x="3139" y="7673"/>
                    </a:cubicBezTo>
                    <a:cubicBezTo>
                      <a:pt x="4870" y="6673"/>
                      <a:pt x="6277" y="4239"/>
                      <a:pt x="6277" y="2239"/>
                    </a:cubicBezTo>
                    <a:cubicBezTo>
                      <a:pt x="6277" y="820"/>
                      <a:pt x="5571" y="0"/>
                      <a:pt x="4541" y="0"/>
                    </a:cubicBezTo>
                    <a:close/>
                  </a:path>
                </a:pathLst>
              </a:custGeom>
              <a:solidFill>
                <a:srgbClr val="D2BF98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625519">
                  <a:buClr>
                    <a:srgbClr val="000000"/>
                  </a:buClr>
                </a:pPr>
                <a:endParaRPr sz="248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30" name="Google Shape;5117;p37">
                <a:extLst>
                  <a:ext uri="{FF2B5EF4-FFF2-40B4-BE49-F238E27FC236}">
                    <a16:creationId xmlns:a16="http://schemas.microsoft.com/office/drawing/2014/main" id="{84B05C2E-21B4-8398-BAB7-3841B97A58E5}"/>
                  </a:ext>
                </a:extLst>
              </p:cNvPr>
              <p:cNvSpPr/>
              <p:nvPr/>
            </p:nvSpPr>
            <p:spPr>
              <a:xfrm>
                <a:off x="1256442" y="3323713"/>
                <a:ext cx="41388" cy="113360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3599" extrusionOk="0">
                    <a:moveTo>
                      <a:pt x="1257" y="0"/>
                    </a:moveTo>
                    <a:cubicBezTo>
                      <a:pt x="1248" y="0"/>
                      <a:pt x="1238" y="3"/>
                      <a:pt x="1227" y="9"/>
                    </a:cubicBezTo>
                    <a:lnTo>
                      <a:pt x="852" y="226"/>
                    </a:lnTo>
                    <a:cubicBezTo>
                      <a:pt x="817" y="247"/>
                      <a:pt x="793" y="274"/>
                      <a:pt x="769" y="312"/>
                    </a:cubicBezTo>
                    <a:cubicBezTo>
                      <a:pt x="745" y="354"/>
                      <a:pt x="724" y="388"/>
                      <a:pt x="707" y="416"/>
                    </a:cubicBezTo>
                    <a:lnTo>
                      <a:pt x="42" y="1588"/>
                    </a:lnTo>
                    <a:cubicBezTo>
                      <a:pt x="21" y="1623"/>
                      <a:pt x="10" y="1657"/>
                      <a:pt x="7" y="1695"/>
                    </a:cubicBezTo>
                    <a:cubicBezTo>
                      <a:pt x="0" y="1733"/>
                      <a:pt x="7" y="1760"/>
                      <a:pt x="21" y="1781"/>
                    </a:cubicBezTo>
                    <a:lnTo>
                      <a:pt x="252" y="2109"/>
                    </a:lnTo>
                    <a:cubicBezTo>
                      <a:pt x="261" y="2123"/>
                      <a:pt x="272" y="2129"/>
                      <a:pt x="287" y="2129"/>
                    </a:cubicBezTo>
                    <a:cubicBezTo>
                      <a:pt x="293" y="2129"/>
                      <a:pt x="299" y="2128"/>
                      <a:pt x="306" y="2126"/>
                    </a:cubicBezTo>
                    <a:cubicBezTo>
                      <a:pt x="331" y="2119"/>
                      <a:pt x="352" y="2099"/>
                      <a:pt x="368" y="2064"/>
                    </a:cubicBezTo>
                    <a:lnTo>
                      <a:pt x="738" y="1419"/>
                    </a:lnTo>
                    <a:lnTo>
                      <a:pt x="738" y="3509"/>
                    </a:lnTo>
                    <a:cubicBezTo>
                      <a:pt x="738" y="3543"/>
                      <a:pt x="745" y="3571"/>
                      <a:pt x="762" y="3584"/>
                    </a:cubicBezTo>
                    <a:cubicBezTo>
                      <a:pt x="771" y="3594"/>
                      <a:pt x="782" y="3598"/>
                      <a:pt x="794" y="3598"/>
                    </a:cubicBezTo>
                    <a:cubicBezTo>
                      <a:pt x="802" y="3598"/>
                      <a:pt x="811" y="3596"/>
                      <a:pt x="820" y="3592"/>
                    </a:cubicBezTo>
                    <a:lnTo>
                      <a:pt x="1227" y="3353"/>
                    </a:lnTo>
                    <a:cubicBezTo>
                      <a:pt x="1251" y="3343"/>
                      <a:pt x="1272" y="3319"/>
                      <a:pt x="1286" y="3281"/>
                    </a:cubicBezTo>
                    <a:cubicBezTo>
                      <a:pt x="1304" y="3247"/>
                      <a:pt x="1313" y="3212"/>
                      <a:pt x="1313" y="3178"/>
                    </a:cubicBezTo>
                    <a:lnTo>
                      <a:pt x="1313" y="88"/>
                    </a:lnTo>
                    <a:cubicBezTo>
                      <a:pt x="1313" y="54"/>
                      <a:pt x="1304" y="30"/>
                      <a:pt x="1286" y="13"/>
                    </a:cubicBezTo>
                    <a:cubicBezTo>
                      <a:pt x="1278" y="5"/>
                      <a:pt x="1268" y="0"/>
                      <a:pt x="1257" y="0"/>
                    </a:cubicBez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625519">
                  <a:buClr>
                    <a:srgbClr val="000000"/>
                  </a:buClr>
                </a:pPr>
                <a:endParaRPr sz="248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31" name="Google Shape;5118;p37">
                <a:extLst>
                  <a:ext uri="{FF2B5EF4-FFF2-40B4-BE49-F238E27FC236}">
                    <a16:creationId xmlns:a16="http://schemas.microsoft.com/office/drawing/2014/main" id="{FF9391D0-4015-A291-3CA9-7E0DFE5D8DCA}"/>
                  </a:ext>
                </a:extLst>
              </p:cNvPr>
              <p:cNvSpPr/>
              <p:nvPr/>
            </p:nvSpPr>
            <p:spPr>
              <a:xfrm>
                <a:off x="1279876" y="2851035"/>
                <a:ext cx="242216" cy="205175"/>
              </a:xfrm>
              <a:custGeom>
                <a:avLst/>
                <a:gdLst/>
                <a:ahLst/>
                <a:cxnLst/>
                <a:rect l="l" t="t" r="r" b="b"/>
                <a:pathLst>
                  <a:path w="7690" h="6514" extrusionOk="0">
                    <a:moveTo>
                      <a:pt x="2600" y="0"/>
                    </a:moveTo>
                    <a:cubicBezTo>
                      <a:pt x="2476" y="0"/>
                      <a:pt x="2353" y="61"/>
                      <a:pt x="2280" y="169"/>
                    </a:cubicBezTo>
                    <a:lnTo>
                      <a:pt x="156" y="3365"/>
                    </a:lnTo>
                    <a:cubicBezTo>
                      <a:pt x="118" y="3420"/>
                      <a:pt x="63" y="3472"/>
                      <a:pt x="1" y="3514"/>
                    </a:cubicBezTo>
                    <a:lnTo>
                      <a:pt x="3031" y="5265"/>
                    </a:lnTo>
                    <a:lnTo>
                      <a:pt x="5197" y="6513"/>
                    </a:lnTo>
                    <a:lnTo>
                      <a:pt x="7031" y="4396"/>
                    </a:lnTo>
                    <a:lnTo>
                      <a:pt x="7603" y="3241"/>
                    </a:lnTo>
                    <a:cubicBezTo>
                      <a:pt x="7689" y="3065"/>
                      <a:pt x="7621" y="2841"/>
                      <a:pt x="7452" y="2741"/>
                    </a:cubicBezTo>
                    <a:lnTo>
                      <a:pt x="4638" y="1121"/>
                    </a:lnTo>
                    <a:lnTo>
                      <a:pt x="2783" y="48"/>
                    </a:lnTo>
                    <a:cubicBezTo>
                      <a:pt x="2726" y="16"/>
                      <a:pt x="2662" y="0"/>
                      <a:pt x="2600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625519">
                  <a:buClr>
                    <a:srgbClr val="000000"/>
                  </a:buClr>
                </a:pPr>
                <a:endParaRPr sz="248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32" name="Google Shape;5119;p37">
                <a:extLst>
                  <a:ext uri="{FF2B5EF4-FFF2-40B4-BE49-F238E27FC236}">
                    <a16:creationId xmlns:a16="http://schemas.microsoft.com/office/drawing/2014/main" id="{425FE7B2-5B13-DF32-A541-E9DA4EEF7721}"/>
                  </a:ext>
                </a:extLst>
              </p:cNvPr>
              <p:cNvSpPr/>
              <p:nvPr/>
            </p:nvSpPr>
            <p:spPr>
              <a:xfrm>
                <a:off x="796266" y="3372408"/>
                <a:ext cx="248830" cy="151755"/>
              </a:xfrm>
              <a:custGeom>
                <a:avLst/>
                <a:gdLst/>
                <a:ahLst/>
                <a:cxnLst/>
                <a:rect l="l" t="t" r="r" b="b"/>
                <a:pathLst>
                  <a:path w="7900" h="4818" extrusionOk="0">
                    <a:moveTo>
                      <a:pt x="3000" y="1"/>
                    </a:moveTo>
                    <a:cubicBezTo>
                      <a:pt x="2942" y="84"/>
                      <a:pt x="2873" y="160"/>
                      <a:pt x="2807" y="208"/>
                    </a:cubicBezTo>
                    <a:lnTo>
                      <a:pt x="180" y="2056"/>
                    </a:lnTo>
                    <a:cubicBezTo>
                      <a:pt x="111" y="2104"/>
                      <a:pt x="52" y="2180"/>
                      <a:pt x="0" y="2266"/>
                    </a:cubicBezTo>
                    <a:lnTo>
                      <a:pt x="4414" y="4818"/>
                    </a:lnTo>
                    <a:lnTo>
                      <a:pt x="7900" y="2835"/>
                    </a:lnTo>
                    <a:lnTo>
                      <a:pt x="3000" y="1"/>
                    </a:ln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625519">
                  <a:buClr>
                    <a:srgbClr val="000000"/>
                  </a:buClr>
                </a:pPr>
                <a:endParaRPr sz="248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33" name="Google Shape;5120;p37">
                <a:extLst>
                  <a:ext uri="{FF2B5EF4-FFF2-40B4-BE49-F238E27FC236}">
                    <a16:creationId xmlns:a16="http://schemas.microsoft.com/office/drawing/2014/main" id="{9B51F6B4-2CCD-EA53-E39B-36020A931EBF}"/>
                  </a:ext>
                </a:extLst>
              </p:cNvPr>
              <p:cNvSpPr/>
              <p:nvPr/>
            </p:nvSpPr>
            <p:spPr>
              <a:xfrm>
                <a:off x="861119" y="3094067"/>
                <a:ext cx="237208" cy="215191"/>
              </a:xfrm>
              <a:custGeom>
                <a:avLst/>
                <a:gdLst/>
                <a:ahLst/>
                <a:cxnLst/>
                <a:rect l="l" t="t" r="r" b="b"/>
                <a:pathLst>
                  <a:path w="7531" h="6832" extrusionOk="0">
                    <a:moveTo>
                      <a:pt x="2521" y="1"/>
                    </a:moveTo>
                    <a:cubicBezTo>
                      <a:pt x="2383" y="14"/>
                      <a:pt x="2244" y="93"/>
                      <a:pt x="2176" y="214"/>
                    </a:cubicBezTo>
                    <a:lnTo>
                      <a:pt x="62" y="3873"/>
                    </a:lnTo>
                    <a:cubicBezTo>
                      <a:pt x="14" y="3955"/>
                      <a:pt x="0" y="4056"/>
                      <a:pt x="18" y="4152"/>
                    </a:cubicBezTo>
                    <a:lnTo>
                      <a:pt x="4641" y="6831"/>
                    </a:lnTo>
                    <a:lnTo>
                      <a:pt x="7531" y="2918"/>
                    </a:lnTo>
                    <a:lnTo>
                      <a:pt x="2521" y="1"/>
                    </a:ln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625519">
                  <a:buClr>
                    <a:srgbClr val="000000"/>
                  </a:buClr>
                </a:pPr>
                <a:endParaRPr sz="248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34" name="Google Shape;5121;p37">
                <a:extLst>
                  <a:ext uri="{FF2B5EF4-FFF2-40B4-BE49-F238E27FC236}">
                    <a16:creationId xmlns:a16="http://schemas.microsoft.com/office/drawing/2014/main" id="{C952BA46-8AC7-8297-A046-E11C7A465558}"/>
                  </a:ext>
                </a:extLst>
              </p:cNvPr>
              <p:cNvSpPr/>
              <p:nvPr/>
            </p:nvSpPr>
            <p:spPr>
              <a:xfrm>
                <a:off x="1091994" y="2866752"/>
                <a:ext cx="240168" cy="157204"/>
              </a:xfrm>
              <a:custGeom>
                <a:avLst/>
                <a:gdLst/>
                <a:ahLst/>
                <a:cxnLst/>
                <a:rect l="l" t="t" r="r" b="b"/>
                <a:pathLst>
                  <a:path w="7625" h="4991" extrusionOk="0">
                    <a:moveTo>
                      <a:pt x="3314" y="1"/>
                    </a:moveTo>
                    <a:cubicBezTo>
                      <a:pt x="3269" y="1"/>
                      <a:pt x="3221" y="15"/>
                      <a:pt x="3169" y="46"/>
                    </a:cubicBezTo>
                    <a:lnTo>
                      <a:pt x="297" y="1704"/>
                    </a:lnTo>
                    <a:cubicBezTo>
                      <a:pt x="177" y="1773"/>
                      <a:pt x="62" y="1914"/>
                      <a:pt x="0" y="2063"/>
                    </a:cubicBezTo>
                    <a:lnTo>
                      <a:pt x="5069" y="4990"/>
                    </a:lnTo>
                    <a:lnTo>
                      <a:pt x="7624" y="3511"/>
                    </a:lnTo>
                    <a:lnTo>
                      <a:pt x="7624" y="2459"/>
                    </a:lnTo>
                    <a:lnTo>
                      <a:pt x="6731" y="1946"/>
                    </a:lnTo>
                    <a:lnTo>
                      <a:pt x="4821" y="838"/>
                    </a:lnTo>
                    <a:lnTo>
                      <a:pt x="4787" y="818"/>
                    </a:lnTo>
                    <a:lnTo>
                      <a:pt x="3401" y="22"/>
                    </a:lnTo>
                    <a:cubicBezTo>
                      <a:pt x="3376" y="7"/>
                      <a:pt x="3345" y="1"/>
                      <a:pt x="3314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625519">
                  <a:buClr>
                    <a:srgbClr val="000000"/>
                  </a:buClr>
                </a:pPr>
                <a:endParaRPr sz="248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35" name="Google Shape;5122;p37">
                <a:extLst>
                  <a:ext uri="{FF2B5EF4-FFF2-40B4-BE49-F238E27FC236}">
                    <a16:creationId xmlns:a16="http://schemas.microsoft.com/office/drawing/2014/main" id="{0A4113AB-0CF0-16A9-8596-A9CD14EEC90D}"/>
                  </a:ext>
                </a:extLst>
              </p:cNvPr>
              <p:cNvSpPr/>
              <p:nvPr/>
            </p:nvSpPr>
            <p:spPr>
              <a:xfrm>
                <a:off x="925720" y="2927856"/>
                <a:ext cx="707812" cy="903600"/>
              </a:xfrm>
              <a:custGeom>
                <a:avLst/>
                <a:gdLst/>
                <a:ahLst/>
                <a:cxnLst/>
                <a:rect l="l" t="t" r="r" b="b"/>
                <a:pathLst>
                  <a:path w="22472" h="28688" extrusionOk="0">
                    <a:moveTo>
                      <a:pt x="13404" y="8076"/>
                    </a:moveTo>
                    <a:cubicBezTo>
                      <a:pt x="14996" y="8076"/>
                      <a:pt x="16089" y="9346"/>
                      <a:pt x="16089" y="11543"/>
                    </a:cubicBezTo>
                    <a:cubicBezTo>
                      <a:pt x="16089" y="14635"/>
                      <a:pt x="13917" y="18401"/>
                      <a:pt x="11238" y="19949"/>
                    </a:cubicBezTo>
                    <a:cubicBezTo>
                      <a:pt x="10458" y="20399"/>
                      <a:pt x="9722" y="20612"/>
                      <a:pt x="9069" y="20612"/>
                    </a:cubicBezTo>
                    <a:cubicBezTo>
                      <a:pt x="7476" y="20612"/>
                      <a:pt x="6383" y="19342"/>
                      <a:pt x="6383" y="17145"/>
                    </a:cubicBezTo>
                    <a:cubicBezTo>
                      <a:pt x="6383" y="14049"/>
                      <a:pt x="8556" y="10288"/>
                      <a:pt x="11238" y="8739"/>
                    </a:cubicBezTo>
                    <a:cubicBezTo>
                      <a:pt x="12016" y="8289"/>
                      <a:pt x="12752" y="8076"/>
                      <a:pt x="13404" y="8076"/>
                    </a:cubicBezTo>
                    <a:close/>
                    <a:moveTo>
                      <a:pt x="18068" y="0"/>
                    </a:moveTo>
                    <a:cubicBezTo>
                      <a:pt x="17944" y="0"/>
                      <a:pt x="17820" y="61"/>
                      <a:pt x="17748" y="168"/>
                    </a:cubicBezTo>
                    <a:lnTo>
                      <a:pt x="15623" y="3364"/>
                    </a:lnTo>
                    <a:cubicBezTo>
                      <a:pt x="15516" y="3525"/>
                      <a:pt x="15278" y="3640"/>
                      <a:pt x="15081" y="3640"/>
                    </a:cubicBezTo>
                    <a:cubicBezTo>
                      <a:pt x="15076" y="3640"/>
                      <a:pt x="15070" y="3640"/>
                      <a:pt x="15065" y="3640"/>
                    </a:cubicBezTo>
                    <a:cubicBezTo>
                      <a:pt x="15023" y="3639"/>
                      <a:pt x="14980" y="3638"/>
                      <a:pt x="14937" y="3638"/>
                    </a:cubicBezTo>
                    <a:cubicBezTo>
                      <a:pt x="14538" y="3638"/>
                      <a:pt x="14119" y="3684"/>
                      <a:pt x="13682" y="3781"/>
                    </a:cubicBezTo>
                    <a:cubicBezTo>
                      <a:pt x="13656" y="3786"/>
                      <a:pt x="13630" y="3789"/>
                      <a:pt x="13605" y="3789"/>
                    </a:cubicBezTo>
                    <a:cubicBezTo>
                      <a:pt x="13446" y="3789"/>
                      <a:pt x="13318" y="3679"/>
                      <a:pt x="13300" y="3508"/>
                    </a:cubicBezTo>
                    <a:lnTo>
                      <a:pt x="13020" y="719"/>
                    </a:lnTo>
                    <a:cubicBezTo>
                      <a:pt x="13005" y="579"/>
                      <a:pt x="12923" y="499"/>
                      <a:pt x="12814" y="499"/>
                    </a:cubicBezTo>
                    <a:cubicBezTo>
                      <a:pt x="12770" y="499"/>
                      <a:pt x="12722" y="512"/>
                      <a:pt x="12672" y="540"/>
                    </a:cubicBezTo>
                    <a:lnTo>
                      <a:pt x="9800" y="2198"/>
                    </a:lnTo>
                    <a:cubicBezTo>
                      <a:pt x="9627" y="2299"/>
                      <a:pt x="9476" y="2539"/>
                      <a:pt x="9458" y="2736"/>
                    </a:cubicBezTo>
                    <a:lnTo>
                      <a:pt x="9169" y="5932"/>
                    </a:lnTo>
                    <a:cubicBezTo>
                      <a:pt x="9151" y="6129"/>
                      <a:pt x="9017" y="6395"/>
                      <a:pt x="8872" y="6529"/>
                    </a:cubicBezTo>
                    <a:cubicBezTo>
                      <a:pt x="8311" y="7046"/>
                      <a:pt x="7776" y="7612"/>
                      <a:pt x="7276" y="8219"/>
                    </a:cubicBezTo>
                    <a:cubicBezTo>
                      <a:pt x="7181" y="8335"/>
                      <a:pt x="7014" y="8405"/>
                      <a:pt x="6859" y="8405"/>
                    </a:cubicBezTo>
                    <a:cubicBezTo>
                      <a:pt x="6807" y="8405"/>
                      <a:pt x="6757" y="8397"/>
                      <a:pt x="6710" y="8381"/>
                    </a:cubicBezTo>
                    <a:lnTo>
                      <a:pt x="4866" y="7736"/>
                    </a:lnTo>
                    <a:cubicBezTo>
                      <a:pt x="4823" y="7721"/>
                      <a:pt x="4779" y="7714"/>
                      <a:pt x="4734" y="7714"/>
                    </a:cubicBezTo>
                    <a:cubicBezTo>
                      <a:pt x="4581" y="7714"/>
                      <a:pt x="4426" y="7796"/>
                      <a:pt x="4348" y="7929"/>
                    </a:cubicBezTo>
                    <a:lnTo>
                      <a:pt x="2235" y="11588"/>
                    </a:lnTo>
                    <a:cubicBezTo>
                      <a:pt x="2138" y="11756"/>
                      <a:pt x="2176" y="12001"/>
                      <a:pt x="2328" y="12132"/>
                    </a:cubicBezTo>
                    <a:lnTo>
                      <a:pt x="3807" y="13405"/>
                    </a:lnTo>
                    <a:cubicBezTo>
                      <a:pt x="3959" y="13536"/>
                      <a:pt x="4021" y="13790"/>
                      <a:pt x="3952" y="13973"/>
                    </a:cubicBezTo>
                    <a:cubicBezTo>
                      <a:pt x="3676" y="14715"/>
                      <a:pt x="3452" y="15460"/>
                      <a:pt x="3287" y="16201"/>
                    </a:cubicBezTo>
                    <a:cubicBezTo>
                      <a:pt x="3242" y="16394"/>
                      <a:pt x="3080" y="16645"/>
                      <a:pt x="2918" y="16760"/>
                    </a:cubicBezTo>
                    <a:lnTo>
                      <a:pt x="294" y="18607"/>
                    </a:lnTo>
                    <a:cubicBezTo>
                      <a:pt x="131" y="18722"/>
                      <a:pt x="1" y="18973"/>
                      <a:pt x="1" y="19173"/>
                    </a:cubicBezTo>
                    <a:lnTo>
                      <a:pt x="1" y="22490"/>
                    </a:lnTo>
                    <a:cubicBezTo>
                      <a:pt x="1" y="22639"/>
                      <a:pt x="85" y="22730"/>
                      <a:pt x="204" y="22730"/>
                    </a:cubicBezTo>
                    <a:cubicBezTo>
                      <a:pt x="243" y="22730"/>
                      <a:pt x="285" y="22721"/>
                      <a:pt x="328" y="22700"/>
                    </a:cubicBezTo>
                    <a:lnTo>
                      <a:pt x="2887" y="21549"/>
                    </a:lnTo>
                    <a:cubicBezTo>
                      <a:pt x="2932" y="21528"/>
                      <a:pt x="2978" y="21518"/>
                      <a:pt x="3022" y="21518"/>
                    </a:cubicBezTo>
                    <a:cubicBezTo>
                      <a:pt x="3152" y="21518"/>
                      <a:pt x="3267" y="21604"/>
                      <a:pt x="3311" y="21745"/>
                    </a:cubicBezTo>
                    <a:cubicBezTo>
                      <a:pt x="3459" y="22214"/>
                      <a:pt x="3652" y="22638"/>
                      <a:pt x="3883" y="23014"/>
                    </a:cubicBezTo>
                    <a:cubicBezTo>
                      <a:pt x="3987" y="23183"/>
                      <a:pt x="4007" y="23455"/>
                      <a:pt x="3921" y="23631"/>
                    </a:cubicBezTo>
                    <a:lnTo>
                      <a:pt x="2214" y="27069"/>
                    </a:lnTo>
                    <a:cubicBezTo>
                      <a:pt x="2128" y="27248"/>
                      <a:pt x="2197" y="27473"/>
                      <a:pt x="2366" y="27569"/>
                    </a:cubicBezTo>
                    <a:lnTo>
                      <a:pt x="4218" y="28638"/>
                    </a:lnTo>
                    <a:cubicBezTo>
                      <a:pt x="4275" y="28672"/>
                      <a:pt x="4339" y="28688"/>
                      <a:pt x="4403" y="28688"/>
                    </a:cubicBezTo>
                    <a:cubicBezTo>
                      <a:pt x="4529" y="28688"/>
                      <a:pt x="4654" y="28627"/>
                      <a:pt x="4724" y="28517"/>
                    </a:cubicBezTo>
                    <a:lnTo>
                      <a:pt x="6848" y="25325"/>
                    </a:lnTo>
                    <a:cubicBezTo>
                      <a:pt x="6955" y="25163"/>
                      <a:pt x="7193" y="25048"/>
                      <a:pt x="7391" y="25048"/>
                    </a:cubicBezTo>
                    <a:cubicBezTo>
                      <a:pt x="7396" y="25048"/>
                      <a:pt x="7402" y="25048"/>
                      <a:pt x="7407" y="25048"/>
                    </a:cubicBezTo>
                    <a:cubicBezTo>
                      <a:pt x="7449" y="25049"/>
                      <a:pt x="7492" y="25050"/>
                      <a:pt x="7534" y="25050"/>
                    </a:cubicBezTo>
                    <a:cubicBezTo>
                      <a:pt x="7934" y="25050"/>
                      <a:pt x="8354" y="25004"/>
                      <a:pt x="8790" y="24907"/>
                    </a:cubicBezTo>
                    <a:cubicBezTo>
                      <a:pt x="8816" y="24902"/>
                      <a:pt x="8843" y="24899"/>
                      <a:pt x="8868" y="24899"/>
                    </a:cubicBezTo>
                    <a:cubicBezTo>
                      <a:pt x="9026" y="24899"/>
                      <a:pt x="9154" y="25007"/>
                      <a:pt x="9172" y="25176"/>
                    </a:cubicBezTo>
                    <a:lnTo>
                      <a:pt x="9455" y="27969"/>
                    </a:lnTo>
                    <a:cubicBezTo>
                      <a:pt x="9467" y="28108"/>
                      <a:pt x="9548" y="28188"/>
                      <a:pt x="9655" y="28188"/>
                    </a:cubicBezTo>
                    <a:cubicBezTo>
                      <a:pt x="9700" y="28188"/>
                      <a:pt x="9749" y="28174"/>
                      <a:pt x="9800" y="28145"/>
                    </a:cubicBezTo>
                    <a:lnTo>
                      <a:pt x="12672" y="26486"/>
                    </a:lnTo>
                    <a:cubicBezTo>
                      <a:pt x="12845" y="26390"/>
                      <a:pt x="12996" y="26149"/>
                      <a:pt x="13017" y="25952"/>
                    </a:cubicBezTo>
                    <a:lnTo>
                      <a:pt x="13303" y="22756"/>
                    </a:lnTo>
                    <a:cubicBezTo>
                      <a:pt x="13320" y="22556"/>
                      <a:pt x="13459" y="22290"/>
                      <a:pt x="13603" y="22156"/>
                    </a:cubicBezTo>
                    <a:cubicBezTo>
                      <a:pt x="14162" y="21642"/>
                      <a:pt x="14696" y="21076"/>
                      <a:pt x="15200" y="20469"/>
                    </a:cubicBezTo>
                    <a:cubicBezTo>
                      <a:pt x="15293" y="20353"/>
                      <a:pt x="15458" y="20283"/>
                      <a:pt x="15613" y="20283"/>
                    </a:cubicBezTo>
                    <a:cubicBezTo>
                      <a:pt x="15665" y="20283"/>
                      <a:pt x="15715" y="20291"/>
                      <a:pt x="15762" y="20307"/>
                    </a:cubicBezTo>
                    <a:lnTo>
                      <a:pt x="17606" y="20952"/>
                    </a:lnTo>
                    <a:cubicBezTo>
                      <a:pt x="17649" y="20967"/>
                      <a:pt x="17693" y="20974"/>
                      <a:pt x="17739" y="20974"/>
                    </a:cubicBezTo>
                    <a:cubicBezTo>
                      <a:pt x="17892" y="20974"/>
                      <a:pt x="18049" y="20892"/>
                      <a:pt x="18123" y="20759"/>
                    </a:cubicBezTo>
                    <a:lnTo>
                      <a:pt x="20237" y="17101"/>
                    </a:lnTo>
                    <a:cubicBezTo>
                      <a:pt x="20337" y="16928"/>
                      <a:pt x="20296" y="16687"/>
                      <a:pt x="20144" y="16556"/>
                    </a:cubicBezTo>
                    <a:lnTo>
                      <a:pt x="18665" y="15280"/>
                    </a:lnTo>
                    <a:cubicBezTo>
                      <a:pt x="18513" y="15153"/>
                      <a:pt x="18451" y="14898"/>
                      <a:pt x="18520" y="14711"/>
                    </a:cubicBezTo>
                    <a:cubicBezTo>
                      <a:pt x="18796" y="13973"/>
                      <a:pt x="19020" y="13229"/>
                      <a:pt x="19185" y="12484"/>
                    </a:cubicBezTo>
                    <a:cubicBezTo>
                      <a:pt x="19231" y="12291"/>
                      <a:pt x="19392" y="12043"/>
                      <a:pt x="19554" y="11929"/>
                    </a:cubicBezTo>
                    <a:lnTo>
                      <a:pt x="22178" y="10081"/>
                    </a:lnTo>
                    <a:cubicBezTo>
                      <a:pt x="22340" y="9966"/>
                      <a:pt x="22471" y="9715"/>
                      <a:pt x="22471" y="9515"/>
                    </a:cubicBezTo>
                    <a:lnTo>
                      <a:pt x="22471" y="6198"/>
                    </a:lnTo>
                    <a:cubicBezTo>
                      <a:pt x="22471" y="6050"/>
                      <a:pt x="22388" y="5958"/>
                      <a:pt x="22269" y="5958"/>
                    </a:cubicBezTo>
                    <a:cubicBezTo>
                      <a:pt x="22230" y="5958"/>
                      <a:pt x="22188" y="5968"/>
                      <a:pt x="22143" y="5988"/>
                    </a:cubicBezTo>
                    <a:lnTo>
                      <a:pt x="19589" y="7140"/>
                    </a:lnTo>
                    <a:cubicBezTo>
                      <a:pt x="19543" y="7161"/>
                      <a:pt x="19496" y="7170"/>
                      <a:pt x="19452" y="7170"/>
                    </a:cubicBezTo>
                    <a:cubicBezTo>
                      <a:pt x="19320" y="7170"/>
                      <a:pt x="19205" y="7084"/>
                      <a:pt x="19161" y="6943"/>
                    </a:cubicBezTo>
                    <a:cubicBezTo>
                      <a:pt x="19013" y="6474"/>
                      <a:pt x="18820" y="6050"/>
                      <a:pt x="18593" y="5674"/>
                    </a:cubicBezTo>
                    <a:cubicBezTo>
                      <a:pt x="18489" y="5505"/>
                      <a:pt x="18465" y="5233"/>
                      <a:pt x="18551" y="5053"/>
                    </a:cubicBezTo>
                    <a:lnTo>
                      <a:pt x="20258" y="1619"/>
                    </a:lnTo>
                    <a:cubicBezTo>
                      <a:pt x="20344" y="1440"/>
                      <a:pt x="20278" y="1215"/>
                      <a:pt x="20106" y="1119"/>
                    </a:cubicBezTo>
                    <a:lnTo>
                      <a:pt x="18254" y="50"/>
                    </a:lnTo>
                    <a:cubicBezTo>
                      <a:pt x="18197" y="16"/>
                      <a:pt x="18133" y="0"/>
                      <a:pt x="18068" y="0"/>
                    </a:cubicBez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625519">
                  <a:buClr>
                    <a:srgbClr val="000000"/>
                  </a:buClr>
                </a:pPr>
                <a:endParaRPr sz="248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36" name="Google Shape;5123;p37">
                <a:extLst>
                  <a:ext uri="{FF2B5EF4-FFF2-40B4-BE49-F238E27FC236}">
                    <a16:creationId xmlns:a16="http://schemas.microsoft.com/office/drawing/2014/main" id="{89BDE253-47B9-115A-C973-EBE73473998E}"/>
                  </a:ext>
                </a:extLst>
              </p:cNvPr>
              <p:cNvSpPr/>
              <p:nvPr/>
            </p:nvSpPr>
            <p:spPr>
              <a:xfrm>
                <a:off x="682782" y="2720794"/>
                <a:ext cx="862654" cy="804446"/>
              </a:xfrm>
              <a:custGeom>
                <a:avLst/>
                <a:gdLst/>
                <a:ahLst/>
                <a:cxnLst/>
                <a:rect l="l" t="t" r="r" b="b"/>
                <a:pathLst>
                  <a:path w="27388" h="25540" extrusionOk="0">
                    <a:moveTo>
                      <a:pt x="17514" y="1"/>
                    </a:moveTo>
                    <a:cubicBezTo>
                      <a:pt x="15883" y="1"/>
                      <a:pt x="14044" y="534"/>
                      <a:pt x="12096" y="1659"/>
                    </a:cubicBezTo>
                    <a:cubicBezTo>
                      <a:pt x="5728" y="5335"/>
                      <a:pt x="504" y="14017"/>
                      <a:pt x="0" y="21513"/>
                    </a:cubicBezTo>
                    <a:lnTo>
                      <a:pt x="6841" y="25540"/>
                    </a:lnTo>
                    <a:cubicBezTo>
                      <a:pt x="7348" y="18044"/>
                      <a:pt x="12569" y="9366"/>
                      <a:pt x="18933" y="5687"/>
                    </a:cubicBezTo>
                    <a:cubicBezTo>
                      <a:pt x="20520" y="4773"/>
                      <a:pt x="22033" y="4252"/>
                      <a:pt x="23422" y="4090"/>
                    </a:cubicBezTo>
                    <a:cubicBezTo>
                      <a:pt x="23743" y="4052"/>
                      <a:pt x="24058" y="4032"/>
                      <a:pt x="24365" y="4032"/>
                    </a:cubicBezTo>
                    <a:cubicBezTo>
                      <a:pt x="25480" y="4032"/>
                      <a:pt x="26498" y="4285"/>
                      <a:pt x="27388" y="4766"/>
                    </a:cubicBezTo>
                    <a:lnTo>
                      <a:pt x="20854" y="918"/>
                    </a:lnTo>
                    <a:lnTo>
                      <a:pt x="20596" y="763"/>
                    </a:lnTo>
                    <a:cubicBezTo>
                      <a:pt x="19694" y="262"/>
                      <a:pt x="18655" y="1"/>
                      <a:pt x="17514" y="1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625519">
                  <a:buClr>
                    <a:srgbClr val="000000"/>
                  </a:buClr>
                </a:pPr>
                <a:endParaRPr sz="248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37" name="Google Shape;5124;p37">
                <a:extLst>
                  <a:ext uri="{FF2B5EF4-FFF2-40B4-BE49-F238E27FC236}">
                    <a16:creationId xmlns:a16="http://schemas.microsoft.com/office/drawing/2014/main" id="{757E5B94-46B1-E004-FE73-4866A8781A69}"/>
                  </a:ext>
                </a:extLst>
              </p:cNvPr>
              <p:cNvSpPr/>
              <p:nvPr/>
            </p:nvSpPr>
            <p:spPr>
              <a:xfrm>
                <a:off x="3485726" y="2479871"/>
                <a:ext cx="24348" cy="21796"/>
              </a:xfrm>
              <a:custGeom>
                <a:avLst/>
                <a:gdLst/>
                <a:ahLst/>
                <a:cxnLst/>
                <a:rect l="l" t="t" r="r" b="b"/>
                <a:pathLst>
                  <a:path w="773" h="692" extrusionOk="0">
                    <a:moveTo>
                      <a:pt x="463" y="1"/>
                    </a:moveTo>
                    <a:cubicBezTo>
                      <a:pt x="365" y="1"/>
                      <a:pt x="266" y="35"/>
                      <a:pt x="186" y="105"/>
                    </a:cubicBezTo>
                    <a:cubicBezTo>
                      <a:pt x="14" y="257"/>
                      <a:pt x="0" y="519"/>
                      <a:pt x="152" y="692"/>
                    </a:cubicBezTo>
                    <a:lnTo>
                      <a:pt x="772" y="140"/>
                    </a:lnTo>
                    <a:cubicBezTo>
                      <a:pt x="691" y="47"/>
                      <a:pt x="577" y="1"/>
                      <a:pt x="463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625519">
                  <a:buClr>
                    <a:srgbClr val="000000"/>
                  </a:buClr>
                </a:pPr>
                <a:endParaRPr sz="248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38" name="Google Shape;5125;p37">
                <a:extLst>
                  <a:ext uri="{FF2B5EF4-FFF2-40B4-BE49-F238E27FC236}">
                    <a16:creationId xmlns:a16="http://schemas.microsoft.com/office/drawing/2014/main" id="{7C9913F5-0F3C-C34A-CEE5-F9006586A309}"/>
                  </a:ext>
                </a:extLst>
              </p:cNvPr>
              <p:cNvSpPr/>
              <p:nvPr/>
            </p:nvSpPr>
            <p:spPr>
              <a:xfrm>
                <a:off x="3489380" y="2493730"/>
                <a:ext cx="27214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864" h="504" extrusionOk="0">
                    <a:moveTo>
                      <a:pt x="408" y="1"/>
                    </a:moveTo>
                    <a:cubicBezTo>
                      <a:pt x="215" y="1"/>
                      <a:pt x="43" y="133"/>
                      <a:pt x="1" y="327"/>
                    </a:cubicBezTo>
                    <a:lnTo>
                      <a:pt x="815" y="503"/>
                    </a:lnTo>
                    <a:cubicBezTo>
                      <a:pt x="863" y="279"/>
                      <a:pt x="722" y="58"/>
                      <a:pt x="497" y="10"/>
                    </a:cubicBezTo>
                    <a:cubicBezTo>
                      <a:pt x="467" y="4"/>
                      <a:pt x="437" y="1"/>
                      <a:pt x="408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625519">
                  <a:buClr>
                    <a:srgbClr val="000000"/>
                  </a:buClr>
                </a:pPr>
                <a:endParaRPr sz="248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39" name="Google Shape;5126;p37">
                <a:extLst>
                  <a:ext uri="{FF2B5EF4-FFF2-40B4-BE49-F238E27FC236}">
                    <a16:creationId xmlns:a16="http://schemas.microsoft.com/office/drawing/2014/main" id="{EC0A395E-F9A4-19C2-D8F4-F8ABD078B782}"/>
                  </a:ext>
                </a:extLst>
              </p:cNvPr>
              <p:cNvSpPr/>
              <p:nvPr/>
            </p:nvSpPr>
            <p:spPr>
              <a:xfrm>
                <a:off x="3193998" y="3966068"/>
                <a:ext cx="176732" cy="152700"/>
              </a:xfrm>
              <a:custGeom>
                <a:avLst/>
                <a:gdLst/>
                <a:ahLst/>
                <a:cxnLst/>
                <a:rect l="l" t="t" r="r" b="b"/>
                <a:pathLst>
                  <a:path w="5611" h="4848" extrusionOk="0">
                    <a:moveTo>
                      <a:pt x="5083" y="0"/>
                    </a:moveTo>
                    <a:cubicBezTo>
                      <a:pt x="5076" y="0"/>
                      <a:pt x="5068" y="1"/>
                      <a:pt x="5059" y="3"/>
                    </a:cubicBezTo>
                    <a:lnTo>
                      <a:pt x="5090" y="248"/>
                    </a:lnTo>
                    <a:cubicBezTo>
                      <a:pt x="4951" y="470"/>
                      <a:pt x="4446" y="593"/>
                      <a:pt x="3966" y="593"/>
                    </a:cubicBezTo>
                    <a:cubicBezTo>
                      <a:pt x="3685" y="593"/>
                      <a:pt x="3412" y="551"/>
                      <a:pt x="3225" y="461"/>
                    </a:cubicBezTo>
                    <a:cubicBezTo>
                      <a:pt x="3225" y="461"/>
                      <a:pt x="2345" y="1920"/>
                      <a:pt x="2028" y="2269"/>
                    </a:cubicBezTo>
                    <a:cubicBezTo>
                      <a:pt x="1538" y="2807"/>
                      <a:pt x="997" y="3234"/>
                      <a:pt x="418" y="3668"/>
                    </a:cubicBezTo>
                    <a:cubicBezTo>
                      <a:pt x="332" y="3734"/>
                      <a:pt x="239" y="3803"/>
                      <a:pt x="193" y="3899"/>
                    </a:cubicBezTo>
                    <a:cubicBezTo>
                      <a:pt x="118" y="4058"/>
                      <a:pt x="1" y="4448"/>
                      <a:pt x="718" y="4699"/>
                    </a:cubicBezTo>
                    <a:cubicBezTo>
                      <a:pt x="996" y="4797"/>
                      <a:pt x="1302" y="4848"/>
                      <a:pt x="1610" y="4848"/>
                    </a:cubicBezTo>
                    <a:cubicBezTo>
                      <a:pt x="2080" y="4848"/>
                      <a:pt x="2554" y="4731"/>
                      <a:pt x="2942" y="4489"/>
                    </a:cubicBezTo>
                    <a:cubicBezTo>
                      <a:pt x="3532" y="4117"/>
                      <a:pt x="3559" y="3348"/>
                      <a:pt x="4114" y="2910"/>
                    </a:cubicBezTo>
                    <a:cubicBezTo>
                      <a:pt x="4528" y="2582"/>
                      <a:pt x="5045" y="2500"/>
                      <a:pt x="5380" y="2075"/>
                    </a:cubicBezTo>
                    <a:cubicBezTo>
                      <a:pt x="5610" y="1779"/>
                      <a:pt x="5552" y="1386"/>
                      <a:pt x="5432" y="896"/>
                    </a:cubicBezTo>
                    <a:cubicBezTo>
                      <a:pt x="5303" y="391"/>
                      <a:pt x="5241" y="0"/>
                      <a:pt x="508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625519">
                  <a:buClr>
                    <a:srgbClr val="000000"/>
                  </a:buClr>
                </a:pPr>
                <a:endParaRPr sz="248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40" name="Google Shape;5127;p37">
                <a:extLst>
                  <a:ext uri="{FF2B5EF4-FFF2-40B4-BE49-F238E27FC236}">
                    <a16:creationId xmlns:a16="http://schemas.microsoft.com/office/drawing/2014/main" id="{E810FD69-517E-480D-83BB-3E9B7AE575DC}"/>
                  </a:ext>
                </a:extLst>
              </p:cNvPr>
              <p:cNvSpPr/>
              <p:nvPr/>
            </p:nvSpPr>
            <p:spPr>
              <a:xfrm>
                <a:off x="3224078" y="3918129"/>
                <a:ext cx="131565" cy="165519"/>
              </a:xfrm>
              <a:custGeom>
                <a:avLst/>
                <a:gdLst/>
                <a:ahLst/>
                <a:cxnLst/>
                <a:rect l="l" t="t" r="r" b="b"/>
                <a:pathLst>
                  <a:path w="4177" h="5255" extrusionOk="0">
                    <a:moveTo>
                      <a:pt x="3925" y="1"/>
                    </a:moveTo>
                    <a:lnTo>
                      <a:pt x="2122" y="129"/>
                    </a:lnTo>
                    <a:cubicBezTo>
                      <a:pt x="2122" y="129"/>
                      <a:pt x="2222" y="1073"/>
                      <a:pt x="2263" y="1439"/>
                    </a:cubicBezTo>
                    <a:cubicBezTo>
                      <a:pt x="2300" y="1808"/>
                      <a:pt x="2173" y="2142"/>
                      <a:pt x="2001" y="2421"/>
                    </a:cubicBezTo>
                    <a:cubicBezTo>
                      <a:pt x="1714" y="2881"/>
                      <a:pt x="1277" y="3567"/>
                      <a:pt x="1073" y="3791"/>
                    </a:cubicBezTo>
                    <a:cubicBezTo>
                      <a:pt x="911" y="3966"/>
                      <a:pt x="742" y="4128"/>
                      <a:pt x="573" y="4283"/>
                    </a:cubicBezTo>
                    <a:lnTo>
                      <a:pt x="573" y="4291"/>
                    </a:lnTo>
                    <a:cubicBezTo>
                      <a:pt x="1" y="4873"/>
                      <a:pt x="21" y="4994"/>
                      <a:pt x="256" y="5149"/>
                    </a:cubicBezTo>
                    <a:cubicBezTo>
                      <a:pt x="355" y="5215"/>
                      <a:pt x="482" y="5255"/>
                      <a:pt x="637" y="5255"/>
                    </a:cubicBezTo>
                    <a:cubicBezTo>
                      <a:pt x="840" y="5255"/>
                      <a:pt x="1093" y="5186"/>
                      <a:pt x="1394" y="5018"/>
                    </a:cubicBezTo>
                    <a:cubicBezTo>
                      <a:pt x="1925" y="4718"/>
                      <a:pt x="2673" y="3538"/>
                      <a:pt x="3259" y="3032"/>
                    </a:cubicBezTo>
                    <a:cubicBezTo>
                      <a:pt x="3845" y="2529"/>
                      <a:pt x="4176" y="2170"/>
                      <a:pt x="4135" y="1770"/>
                    </a:cubicBezTo>
                    <a:lnTo>
                      <a:pt x="3925" y="1"/>
                    </a:lnTo>
                    <a:close/>
                  </a:path>
                </a:pathLst>
              </a:custGeom>
              <a:solidFill>
                <a:srgbClr val="FFA8A7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625519">
                  <a:buClr>
                    <a:srgbClr val="000000"/>
                  </a:buClr>
                </a:pPr>
                <a:endParaRPr sz="248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41" name="Google Shape;5128;p37">
                <a:extLst>
                  <a:ext uri="{FF2B5EF4-FFF2-40B4-BE49-F238E27FC236}">
                    <a16:creationId xmlns:a16="http://schemas.microsoft.com/office/drawing/2014/main" id="{06F2AA32-B15D-4415-E28F-C8FA4CDA9A4A}"/>
                  </a:ext>
                </a:extLst>
              </p:cNvPr>
              <p:cNvSpPr/>
              <p:nvPr/>
            </p:nvSpPr>
            <p:spPr>
              <a:xfrm>
                <a:off x="3374446" y="4033976"/>
                <a:ext cx="174276" cy="155346"/>
              </a:xfrm>
              <a:custGeom>
                <a:avLst/>
                <a:gdLst/>
                <a:ahLst/>
                <a:cxnLst/>
                <a:rect l="l" t="t" r="r" b="b"/>
                <a:pathLst>
                  <a:path w="5533" h="4932" extrusionOk="0">
                    <a:moveTo>
                      <a:pt x="5070" y="0"/>
                    </a:moveTo>
                    <a:cubicBezTo>
                      <a:pt x="5066" y="0"/>
                      <a:pt x="5061" y="1"/>
                      <a:pt x="5057" y="2"/>
                    </a:cubicBezTo>
                    <a:lnTo>
                      <a:pt x="5057" y="209"/>
                    </a:lnTo>
                    <a:cubicBezTo>
                      <a:pt x="4919" y="364"/>
                      <a:pt x="4540" y="512"/>
                      <a:pt x="4109" y="530"/>
                    </a:cubicBezTo>
                    <a:cubicBezTo>
                      <a:pt x="4089" y="531"/>
                      <a:pt x="4067" y="531"/>
                      <a:pt x="4043" y="531"/>
                    </a:cubicBezTo>
                    <a:cubicBezTo>
                      <a:pt x="3738" y="531"/>
                      <a:pt x="3158" y="470"/>
                      <a:pt x="3161" y="274"/>
                    </a:cubicBezTo>
                    <a:lnTo>
                      <a:pt x="3161" y="2"/>
                    </a:lnTo>
                    <a:cubicBezTo>
                      <a:pt x="3054" y="323"/>
                      <a:pt x="2558" y="1692"/>
                      <a:pt x="1805" y="2378"/>
                    </a:cubicBezTo>
                    <a:cubicBezTo>
                      <a:pt x="1205" y="2922"/>
                      <a:pt x="392" y="3554"/>
                      <a:pt x="182" y="4160"/>
                    </a:cubicBezTo>
                    <a:cubicBezTo>
                      <a:pt x="1" y="4696"/>
                      <a:pt x="937" y="4932"/>
                      <a:pt x="1569" y="4932"/>
                    </a:cubicBezTo>
                    <a:cubicBezTo>
                      <a:pt x="1685" y="4932"/>
                      <a:pt x="1791" y="4924"/>
                      <a:pt x="1878" y="4908"/>
                    </a:cubicBezTo>
                    <a:cubicBezTo>
                      <a:pt x="2526" y="4792"/>
                      <a:pt x="3368" y="4426"/>
                      <a:pt x="3826" y="3864"/>
                    </a:cubicBezTo>
                    <a:cubicBezTo>
                      <a:pt x="4146" y="3468"/>
                      <a:pt x="4350" y="2998"/>
                      <a:pt x="4581" y="2688"/>
                    </a:cubicBezTo>
                    <a:cubicBezTo>
                      <a:pt x="4808" y="2378"/>
                      <a:pt x="5340" y="2029"/>
                      <a:pt x="5464" y="1671"/>
                    </a:cubicBezTo>
                    <a:cubicBezTo>
                      <a:pt x="5533" y="1474"/>
                      <a:pt x="5450" y="1040"/>
                      <a:pt x="5354" y="675"/>
                    </a:cubicBezTo>
                    <a:cubicBezTo>
                      <a:pt x="5271" y="353"/>
                      <a:pt x="5178" y="0"/>
                      <a:pt x="507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625519">
                  <a:buClr>
                    <a:srgbClr val="000000"/>
                  </a:buClr>
                </a:pPr>
                <a:endParaRPr sz="248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42" name="Google Shape;5129;p37">
                <a:extLst>
                  <a:ext uri="{FF2B5EF4-FFF2-40B4-BE49-F238E27FC236}">
                    <a16:creationId xmlns:a16="http://schemas.microsoft.com/office/drawing/2014/main" id="{5BC1A6FC-D5EC-2B90-7EFC-593AFE3D971E}"/>
                  </a:ext>
                </a:extLst>
              </p:cNvPr>
              <p:cNvSpPr/>
              <p:nvPr/>
            </p:nvSpPr>
            <p:spPr>
              <a:xfrm>
                <a:off x="3401754" y="3985029"/>
                <a:ext cx="131975" cy="160763"/>
              </a:xfrm>
              <a:custGeom>
                <a:avLst/>
                <a:gdLst/>
                <a:ahLst/>
                <a:cxnLst/>
                <a:rect l="l" t="t" r="r" b="b"/>
                <a:pathLst>
                  <a:path w="4190" h="5104" extrusionOk="0">
                    <a:moveTo>
                      <a:pt x="2294" y="1"/>
                    </a:moveTo>
                    <a:lnTo>
                      <a:pt x="2294" y="1083"/>
                    </a:lnTo>
                    <a:cubicBezTo>
                      <a:pt x="2294" y="1425"/>
                      <a:pt x="2224" y="1766"/>
                      <a:pt x="2094" y="2081"/>
                    </a:cubicBezTo>
                    <a:cubicBezTo>
                      <a:pt x="1863" y="2635"/>
                      <a:pt x="1463" y="3449"/>
                      <a:pt x="938" y="3928"/>
                    </a:cubicBezTo>
                    <a:cubicBezTo>
                      <a:pt x="770" y="4083"/>
                      <a:pt x="583" y="4245"/>
                      <a:pt x="397" y="4411"/>
                    </a:cubicBezTo>
                    <a:cubicBezTo>
                      <a:pt x="0" y="4873"/>
                      <a:pt x="208" y="5104"/>
                      <a:pt x="722" y="5104"/>
                    </a:cubicBezTo>
                    <a:cubicBezTo>
                      <a:pt x="810" y="5104"/>
                      <a:pt x="907" y="5097"/>
                      <a:pt x="1011" y="5084"/>
                    </a:cubicBezTo>
                    <a:cubicBezTo>
                      <a:pt x="1763" y="4980"/>
                      <a:pt x="2394" y="4398"/>
                      <a:pt x="2725" y="3938"/>
                    </a:cubicBezTo>
                    <a:cubicBezTo>
                      <a:pt x="3217" y="3256"/>
                      <a:pt x="4090" y="2208"/>
                      <a:pt x="4180" y="1815"/>
                    </a:cubicBezTo>
                    <a:lnTo>
                      <a:pt x="4190" y="1807"/>
                    </a:lnTo>
                    <a:lnTo>
                      <a:pt x="4190" y="1763"/>
                    </a:lnTo>
                    <a:lnTo>
                      <a:pt x="4190" y="1"/>
                    </a:lnTo>
                    <a:close/>
                  </a:path>
                </a:pathLst>
              </a:custGeom>
              <a:solidFill>
                <a:srgbClr val="FFA8A7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625519">
                  <a:buClr>
                    <a:srgbClr val="000000"/>
                  </a:buClr>
                </a:pPr>
                <a:endParaRPr sz="248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43" name="Google Shape;5130;p37">
                <a:extLst>
                  <a:ext uri="{FF2B5EF4-FFF2-40B4-BE49-F238E27FC236}">
                    <a16:creationId xmlns:a16="http://schemas.microsoft.com/office/drawing/2014/main" id="{97F423D6-0CB5-8DF4-7F52-D8A2FED7C5C0}"/>
                  </a:ext>
                </a:extLst>
              </p:cNvPr>
              <p:cNvSpPr/>
              <p:nvPr/>
            </p:nvSpPr>
            <p:spPr>
              <a:xfrm>
                <a:off x="3216172" y="3099390"/>
                <a:ext cx="351985" cy="901773"/>
              </a:xfrm>
              <a:custGeom>
                <a:avLst/>
                <a:gdLst/>
                <a:ahLst/>
                <a:cxnLst/>
                <a:rect l="l" t="t" r="r" b="b"/>
                <a:pathLst>
                  <a:path w="11175" h="28630" extrusionOk="0">
                    <a:moveTo>
                      <a:pt x="1300" y="1"/>
                    </a:moveTo>
                    <a:cubicBezTo>
                      <a:pt x="1300" y="1"/>
                      <a:pt x="0" y="13972"/>
                      <a:pt x="100" y="15109"/>
                    </a:cubicBezTo>
                    <a:cubicBezTo>
                      <a:pt x="269" y="17016"/>
                      <a:pt x="2373" y="26585"/>
                      <a:pt x="2373" y="26585"/>
                    </a:cubicBezTo>
                    <a:cubicBezTo>
                      <a:pt x="2567" y="26613"/>
                      <a:pt x="2746" y="26625"/>
                      <a:pt x="2911" y="26625"/>
                    </a:cubicBezTo>
                    <a:cubicBezTo>
                      <a:pt x="3801" y="26625"/>
                      <a:pt x="4262" y="26274"/>
                      <a:pt x="4262" y="26274"/>
                    </a:cubicBezTo>
                    <a:cubicBezTo>
                      <a:pt x="4262" y="26274"/>
                      <a:pt x="4424" y="19413"/>
                      <a:pt x="4273" y="17827"/>
                    </a:cubicBezTo>
                    <a:cubicBezTo>
                      <a:pt x="4176" y="16823"/>
                      <a:pt x="3555" y="15469"/>
                      <a:pt x="3555" y="15469"/>
                    </a:cubicBezTo>
                    <a:lnTo>
                      <a:pt x="5172" y="7603"/>
                    </a:lnTo>
                    <a:cubicBezTo>
                      <a:pt x="5172" y="7603"/>
                      <a:pt x="5741" y="13131"/>
                      <a:pt x="6038" y="15482"/>
                    </a:cubicBezTo>
                    <a:cubicBezTo>
                      <a:pt x="6379" y="18179"/>
                      <a:pt x="8186" y="28426"/>
                      <a:pt x="8186" y="28426"/>
                    </a:cubicBezTo>
                    <a:cubicBezTo>
                      <a:pt x="8500" y="28577"/>
                      <a:pt x="8799" y="28630"/>
                      <a:pt x="9064" y="28630"/>
                    </a:cubicBezTo>
                    <a:cubicBezTo>
                      <a:pt x="9675" y="28630"/>
                      <a:pt x="10102" y="28350"/>
                      <a:pt x="10102" y="28350"/>
                    </a:cubicBezTo>
                    <a:cubicBezTo>
                      <a:pt x="10102" y="28350"/>
                      <a:pt x="10775" y="21543"/>
                      <a:pt x="10513" y="18833"/>
                    </a:cubicBezTo>
                    <a:cubicBezTo>
                      <a:pt x="10293" y="16540"/>
                      <a:pt x="9696" y="15517"/>
                      <a:pt x="9651" y="14996"/>
                    </a:cubicBezTo>
                    <a:cubicBezTo>
                      <a:pt x="9651" y="14996"/>
                      <a:pt x="11175" y="3680"/>
                      <a:pt x="9706" y="470"/>
                    </a:cubicBezTo>
                    <a:lnTo>
                      <a:pt x="1300" y="1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625519">
                  <a:buClr>
                    <a:srgbClr val="000000"/>
                  </a:buClr>
                </a:pPr>
                <a:endParaRPr sz="248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44" name="Google Shape;5131;p37">
                <a:extLst>
                  <a:ext uri="{FF2B5EF4-FFF2-40B4-BE49-F238E27FC236}">
                    <a16:creationId xmlns:a16="http://schemas.microsoft.com/office/drawing/2014/main" id="{74C8A294-C09D-8C69-A265-0FEA2D3D6EC8}"/>
                  </a:ext>
                </a:extLst>
              </p:cNvPr>
              <p:cNvSpPr/>
              <p:nvPr/>
            </p:nvSpPr>
            <p:spPr>
              <a:xfrm>
                <a:off x="3271544" y="3215835"/>
                <a:ext cx="107564" cy="341338"/>
              </a:xfrm>
              <a:custGeom>
                <a:avLst/>
                <a:gdLst/>
                <a:ahLst/>
                <a:cxnLst/>
                <a:rect l="l" t="t" r="r" b="b"/>
                <a:pathLst>
                  <a:path w="3415" h="10837" extrusionOk="0">
                    <a:moveTo>
                      <a:pt x="1" y="0"/>
                    </a:moveTo>
                    <a:cubicBezTo>
                      <a:pt x="1" y="0"/>
                      <a:pt x="963" y="1196"/>
                      <a:pt x="2390" y="1586"/>
                    </a:cubicBezTo>
                    <a:lnTo>
                      <a:pt x="2924" y="3885"/>
                    </a:lnTo>
                    <a:lnTo>
                      <a:pt x="1987" y="10837"/>
                    </a:lnTo>
                    <a:lnTo>
                      <a:pt x="3414" y="3906"/>
                    </a:lnTo>
                    <a:lnTo>
                      <a:pt x="2935" y="1279"/>
                    </a:lnTo>
                    <a:cubicBezTo>
                      <a:pt x="2935" y="1279"/>
                      <a:pt x="917" y="862"/>
                      <a:pt x="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625519">
                  <a:buClr>
                    <a:srgbClr val="000000"/>
                  </a:buClr>
                </a:pPr>
                <a:endParaRPr sz="248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45" name="Google Shape;5132;p37">
                <a:extLst>
                  <a:ext uri="{FF2B5EF4-FFF2-40B4-BE49-F238E27FC236}">
                    <a16:creationId xmlns:a16="http://schemas.microsoft.com/office/drawing/2014/main" id="{07EA5F43-2085-9DEF-4C55-643F3F4E1707}"/>
                  </a:ext>
                </a:extLst>
              </p:cNvPr>
              <p:cNvSpPr/>
              <p:nvPr/>
            </p:nvSpPr>
            <p:spPr>
              <a:xfrm>
                <a:off x="3492561" y="2953086"/>
                <a:ext cx="106997" cy="154810"/>
              </a:xfrm>
              <a:custGeom>
                <a:avLst/>
                <a:gdLst/>
                <a:ahLst/>
                <a:cxnLst/>
                <a:rect l="l" t="t" r="r" b="b"/>
                <a:pathLst>
                  <a:path w="3397" h="4915" extrusionOk="0">
                    <a:moveTo>
                      <a:pt x="2645" y="1"/>
                    </a:moveTo>
                    <a:lnTo>
                      <a:pt x="0" y="812"/>
                    </a:lnTo>
                    <a:lnTo>
                      <a:pt x="473" y="3125"/>
                    </a:lnTo>
                    <a:lnTo>
                      <a:pt x="2700" y="4914"/>
                    </a:lnTo>
                    <a:cubicBezTo>
                      <a:pt x="3396" y="4773"/>
                      <a:pt x="3342" y="3928"/>
                      <a:pt x="3328" y="3718"/>
                    </a:cubicBezTo>
                    <a:cubicBezTo>
                      <a:pt x="3310" y="3508"/>
                      <a:pt x="2917" y="1259"/>
                      <a:pt x="2645" y="1"/>
                    </a:cubicBezTo>
                    <a:close/>
                  </a:path>
                </a:pathLst>
              </a:custGeom>
              <a:solidFill>
                <a:srgbClr val="FFA8A7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625519">
                  <a:buClr>
                    <a:srgbClr val="000000"/>
                  </a:buClr>
                </a:pPr>
                <a:endParaRPr sz="248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46" name="Google Shape;5133;p37">
                <a:extLst>
                  <a:ext uri="{FF2B5EF4-FFF2-40B4-BE49-F238E27FC236}">
                    <a16:creationId xmlns:a16="http://schemas.microsoft.com/office/drawing/2014/main" id="{89869EBE-1E79-52A0-1D2F-4D1B984EE753}"/>
                  </a:ext>
                </a:extLst>
              </p:cNvPr>
              <p:cNvSpPr/>
              <p:nvPr/>
            </p:nvSpPr>
            <p:spPr>
              <a:xfrm>
                <a:off x="3155256" y="2920832"/>
                <a:ext cx="117297" cy="124730"/>
              </a:xfrm>
              <a:custGeom>
                <a:avLst/>
                <a:gdLst/>
                <a:ahLst/>
                <a:cxnLst/>
                <a:rect l="l" t="t" r="r" b="b"/>
                <a:pathLst>
                  <a:path w="3724" h="3960" extrusionOk="0">
                    <a:moveTo>
                      <a:pt x="1248" y="1"/>
                    </a:moveTo>
                    <a:lnTo>
                      <a:pt x="0" y="2294"/>
                    </a:lnTo>
                    <a:lnTo>
                      <a:pt x="1945" y="3959"/>
                    </a:lnTo>
                    <a:lnTo>
                      <a:pt x="3724" y="1136"/>
                    </a:lnTo>
                    <a:lnTo>
                      <a:pt x="1248" y="1"/>
                    </a:lnTo>
                    <a:close/>
                  </a:path>
                </a:pathLst>
              </a:custGeom>
              <a:solidFill>
                <a:srgbClr val="F28F8F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625519">
                  <a:buClr>
                    <a:srgbClr val="000000"/>
                  </a:buClr>
                </a:pPr>
                <a:endParaRPr sz="248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47" name="Google Shape;5134;p37">
                <a:extLst>
                  <a:ext uri="{FF2B5EF4-FFF2-40B4-BE49-F238E27FC236}">
                    <a16:creationId xmlns:a16="http://schemas.microsoft.com/office/drawing/2014/main" id="{A380DBAF-B65B-01BB-7955-516A51CE52B4}"/>
                  </a:ext>
                </a:extLst>
              </p:cNvPr>
              <p:cNvSpPr/>
              <p:nvPr/>
            </p:nvSpPr>
            <p:spPr>
              <a:xfrm>
                <a:off x="3184423" y="2760008"/>
                <a:ext cx="157865" cy="218278"/>
              </a:xfrm>
              <a:custGeom>
                <a:avLst/>
                <a:gdLst/>
                <a:ahLst/>
                <a:cxnLst/>
                <a:rect l="l" t="t" r="r" b="b"/>
                <a:pathLst>
                  <a:path w="5012" h="6930" extrusionOk="0">
                    <a:moveTo>
                      <a:pt x="5012" y="0"/>
                    </a:moveTo>
                    <a:lnTo>
                      <a:pt x="5012" y="0"/>
                    </a:lnTo>
                    <a:cubicBezTo>
                      <a:pt x="3774" y="14"/>
                      <a:pt x="2408" y="466"/>
                      <a:pt x="1939" y="1434"/>
                    </a:cubicBezTo>
                    <a:cubicBezTo>
                      <a:pt x="1470" y="2407"/>
                      <a:pt x="1" y="5435"/>
                      <a:pt x="1" y="5435"/>
                    </a:cubicBezTo>
                    <a:cubicBezTo>
                      <a:pt x="1" y="5435"/>
                      <a:pt x="1024" y="6930"/>
                      <a:pt x="2659" y="6930"/>
                    </a:cubicBezTo>
                    <a:cubicBezTo>
                      <a:pt x="2717" y="6930"/>
                      <a:pt x="2776" y="6928"/>
                      <a:pt x="2835" y="6924"/>
                    </a:cubicBezTo>
                    <a:lnTo>
                      <a:pt x="5012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625519">
                  <a:buClr>
                    <a:srgbClr val="000000"/>
                  </a:buClr>
                </a:pPr>
                <a:endParaRPr sz="248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48" name="Google Shape;5135;p37">
                <a:extLst>
                  <a:ext uri="{FF2B5EF4-FFF2-40B4-BE49-F238E27FC236}">
                    <a16:creationId xmlns:a16="http://schemas.microsoft.com/office/drawing/2014/main" id="{97C66517-5188-9CB1-DE2B-7FF941EB14C3}"/>
                  </a:ext>
                </a:extLst>
              </p:cNvPr>
              <p:cNvSpPr/>
              <p:nvPr/>
            </p:nvSpPr>
            <p:spPr>
              <a:xfrm>
                <a:off x="3245591" y="2760008"/>
                <a:ext cx="284485" cy="386222"/>
              </a:xfrm>
              <a:custGeom>
                <a:avLst/>
                <a:gdLst/>
                <a:ahLst/>
                <a:cxnLst/>
                <a:rect l="l" t="t" r="r" b="b"/>
                <a:pathLst>
                  <a:path w="9032" h="12262" extrusionOk="0">
                    <a:moveTo>
                      <a:pt x="3248" y="0"/>
                    </a:moveTo>
                    <a:cubicBezTo>
                      <a:pt x="1552" y="0"/>
                      <a:pt x="700" y="1679"/>
                      <a:pt x="249" y="3466"/>
                    </a:cubicBezTo>
                    <a:cubicBezTo>
                      <a:pt x="0" y="4428"/>
                      <a:pt x="218" y="6186"/>
                      <a:pt x="301" y="7744"/>
                    </a:cubicBezTo>
                    <a:cubicBezTo>
                      <a:pt x="380" y="9207"/>
                      <a:pt x="325" y="10489"/>
                      <a:pt x="366" y="10776"/>
                    </a:cubicBezTo>
                    <a:cubicBezTo>
                      <a:pt x="966" y="11587"/>
                      <a:pt x="2708" y="12261"/>
                      <a:pt x="4720" y="12261"/>
                    </a:cubicBezTo>
                    <a:cubicBezTo>
                      <a:pt x="6036" y="12261"/>
                      <a:pt x="7467" y="11973"/>
                      <a:pt x="8772" y="11245"/>
                    </a:cubicBezTo>
                    <a:cubicBezTo>
                      <a:pt x="8055" y="9841"/>
                      <a:pt x="7441" y="8352"/>
                      <a:pt x="7441" y="8352"/>
                    </a:cubicBezTo>
                    <a:lnTo>
                      <a:pt x="8755" y="4552"/>
                    </a:lnTo>
                    <a:cubicBezTo>
                      <a:pt x="9031" y="3759"/>
                      <a:pt x="9024" y="2879"/>
                      <a:pt x="8665" y="2125"/>
                    </a:cubicBezTo>
                    <a:cubicBezTo>
                      <a:pt x="8193" y="1128"/>
                      <a:pt x="7300" y="359"/>
                      <a:pt x="6176" y="86"/>
                    </a:cubicBezTo>
                    <a:lnTo>
                      <a:pt x="3248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625519">
                  <a:buClr>
                    <a:srgbClr val="000000"/>
                  </a:buClr>
                </a:pPr>
                <a:endParaRPr sz="248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49" name="Google Shape;5136;p37">
                <a:extLst>
                  <a:ext uri="{FF2B5EF4-FFF2-40B4-BE49-F238E27FC236}">
                    <a16:creationId xmlns:a16="http://schemas.microsoft.com/office/drawing/2014/main" id="{40263389-12B1-9D7E-5FCE-22389E5C3B0A}"/>
                  </a:ext>
                </a:extLst>
              </p:cNvPr>
              <p:cNvSpPr/>
              <p:nvPr/>
            </p:nvSpPr>
            <p:spPr>
              <a:xfrm>
                <a:off x="3455646" y="2762716"/>
                <a:ext cx="128825" cy="245051"/>
              </a:xfrm>
              <a:custGeom>
                <a:avLst/>
                <a:gdLst/>
                <a:ahLst/>
                <a:cxnLst/>
                <a:rect l="l" t="t" r="r" b="b"/>
                <a:pathLst>
                  <a:path w="4090" h="7780" extrusionOk="0">
                    <a:moveTo>
                      <a:pt x="0" y="0"/>
                    </a:moveTo>
                    <a:lnTo>
                      <a:pt x="717" y="5724"/>
                    </a:lnTo>
                    <a:lnTo>
                      <a:pt x="1300" y="7779"/>
                    </a:lnTo>
                    <a:cubicBezTo>
                      <a:pt x="1306" y="7779"/>
                      <a:pt x="1312" y="7779"/>
                      <a:pt x="1319" y="7779"/>
                    </a:cubicBezTo>
                    <a:cubicBezTo>
                      <a:pt x="3172" y="7779"/>
                      <a:pt x="4089" y="6714"/>
                      <a:pt x="4089" y="6714"/>
                    </a:cubicBezTo>
                    <a:cubicBezTo>
                      <a:pt x="4089" y="6714"/>
                      <a:pt x="3924" y="5772"/>
                      <a:pt x="3344" y="3062"/>
                    </a:cubicBezTo>
                    <a:cubicBezTo>
                      <a:pt x="2776" y="387"/>
                      <a:pt x="1124" y="159"/>
                      <a:pt x="0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625519">
                  <a:buClr>
                    <a:srgbClr val="000000"/>
                  </a:buClr>
                </a:pPr>
                <a:endParaRPr sz="248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50" name="Google Shape;5137;p37">
                <a:extLst>
                  <a:ext uri="{FF2B5EF4-FFF2-40B4-BE49-F238E27FC236}">
                    <a16:creationId xmlns:a16="http://schemas.microsoft.com/office/drawing/2014/main" id="{340B6C33-FD3F-A455-7341-B22CDDAF9314}"/>
                  </a:ext>
                </a:extLst>
              </p:cNvPr>
              <p:cNvSpPr/>
              <p:nvPr/>
            </p:nvSpPr>
            <p:spPr>
              <a:xfrm>
                <a:off x="3481820" y="3002599"/>
                <a:ext cx="5229" cy="15024"/>
              </a:xfrm>
              <a:custGeom>
                <a:avLst/>
                <a:gdLst/>
                <a:ahLst/>
                <a:cxnLst/>
                <a:rect l="l" t="t" r="r" b="b"/>
                <a:pathLst>
                  <a:path w="166" h="477" extrusionOk="0">
                    <a:moveTo>
                      <a:pt x="166" y="1"/>
                    </a:moveTo>
                    <a:lnTo>
                      <a:pt x="0" y="477"/>
                    </a:lnTo>
                    <a:lnTo>
                      <a:pt x="0" y="477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625519">
                  <a:buClr>
                    <a:srgbClr val="000000"/>
                  </a:buClr>
                </a:pPr>
                <a:endParaRPr sz="248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51" name="Google Shape;5138;p37">
                <a:extLst>
                  <a:ext uri="{FF2B5EF4-FFF2-40B4-BE49-F238E27FC236}">
                    <a16:creationId xmlns:a16="http://schemas.microsoft.com/office/drawing/2014/main" id="{BFDF9DF8-18C4-E5E1-DC14-3E46952EC290}"/>
                  </a:ext>
                </a:extLst>
              </p:cNvPr>
              <p:cNvSpPr/>
              <p:nvPr/>
            </p:nvSpPr>
            <p:spPr>
              <a:xfrm>
                <a:off x="3471584" y="2920832"/>
                <a:ext cx="19938" cy="96792"/>
              </a:xfrm>
              <a:custGeom>
                <a:avLst/>
                <a:gdLst/>
                <a:ahLst/>
                <a:cxnLst/>
                <a:rect l="l" t="t" r="r" b="b"/>
                <a:pathLst>
                  <a:path w="633" h="3073" extrusionOk="0">
                    <a:moveTo>
                      <a:pt x="21" y="1"/>
                    </a:moveTo>
                    <a:cubicBezTo>
                      <a:pt x="21" y="1"/>
                      <a:pt x="1" y="1712"/>
                      <a:pt x="325" y="3073"/>
                    </a:cubicBezTo>
                    <a:lnTo>
                      <a:pt x="491" y="2597"/>
                    </a:lnTo>
                    <a:lnTo>
                      <a:pt x="632" y="2191"/>
                    </a:lnTo>
                    <a:cubicBezTo>
                      <a:pt x="632" y="2191"/>
                      <a:pt x="252" y="983"/>
                      <a:pt x="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625519">
                  <a:buClr>
                    <a:srgbClr val="000000"/>
                  </a:buClr>
                </a:pPr>
                <a:endParaRPr sz="248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52" name="Google Shape;5139;p37">
                <a:extLst>
                  <a:ext uri="{FF2B5EF4-FFF2-40B4-BE49-F238E27FC236}">
                    <a16:creationId xmlns:a16="http://schemas.microsoft.com/office/drawing/2014/main" id="{3BCCB3F6-BCCE-9D56-A9B9-23930A62F2E0}"/>
                  </a:ext>
                </a:extLst>
              </p:cNvPr>
              <p:cNvSpPr/>
              <p:nvPr/>
            </p:nvSpPr>
            <p:spPr>
              <a:xfrm>
                <a:off x="3273938" y="2523904"/>
                <a:ext cx="217585" cy="299730"/>
              </a:xfrm>
              <a:custGeom>
                <a:avLst/>
                <a:gdLst/>
                <a:ahLst/>
                <a:cxnLst/>
                <a:rect l="l" t="t" r="r" b="b"/>
                <a:pathLst>
                  <a:path w="6908" h="9516" extrusionOk="0">
                    <a:moveTo>
                      <a:pt x="997" y="1"/>
                    </a:moveTo>
                    <a:cubicBezTo>
                      <a:pt x="552" y="262"/>
                      <a:pt x="1" y="1383"/>
                      <a:pt x="55" y="3734"/>
                    </a:cubicBezTo>
                    <a:cubicBezTo>
                      <a:pt x="101" y="5724"/>
                      <a:pt x="749" y="6217"/>
                      <a:pt x="1073" y="6358"/>
                    </a:cubicBezTo>
                    <a:cubicBezTo>
                      <a:pt x="1195" y="6412"/>
                      <a:pt x="1361" y="6433"/>
                      <a:pt x="1552" y="6433"/>
                    </a:cubicBezTo>
                    <a:cubicBezTo>
                      <a:pt x="1866" y="6433"/>
                      <a:pt x="2250" y="6376"/>
                      <a:pt x="2628" y="6314"/>
                    </a:cubicBezTo>
                    <a:lnTo>
                      <a:pt x="2628" y="7507"/>
                    </a:lnTo>
                    <a:cubicBezTo>
                      <a:pt x="2628" y="7507"/>
                      <a:pt x="1786" y="8483"/>
                      <a:pt x="1842" y="9031"/>
                    </a:cubicBezTo>
                    <a:cubicBezTo>
                      <a:pt x="1871" y="9339"/>
                      <a:pt x="2251" y="9516"/>
                      <a:pt x="2718" y="9516"/>
                    </a:cubicBezTo>
                    <a:cubicBezTo>
                      <a:pt x="3081" y="9516"/>
                      <a:pt x="3496" y="9409"/>
                      <a:pt x="3838" y="9175"/>
                    </a:cubicBezTo>
                    <a:cubicBezTo>
                      <a:pt x="4624" y="8637"/>
                      <a:pt x="5131" y="7824"/>
                      <a:pt x="5131" y="7824"/>
                    </a:cubicBezTo>
                    <a:lnTo>
                      <a:pt x="5131" y="4934"/>
                    </a:lnTo>
                    <a:cubicBezTo>
                      <a:pt x="5131" y="4934"/>
                      <a:pt x="5339" y="5212"/>
                      <a:pt x="5700" y="5212"/>
                    </a:cubicBezTo>
                    <a:cubicBezTo>
                      <a:pt x="5846" y="5212"/>
                      <a:pt x="6017" y="5166"/>
                      <a:pt x="6210" y="5038"/>
                    </a:cubicBezTo>
                    <a:cubicBezTo>
                      <a:pt x="6882" y="4593"/>
                      <a:pt x="6907" y="3489"/>
                      <a:pt x="6517" y="3093"/>
                    </a:cubicBezTo>
                    <a:cubicBezTo>
                      <a:pt x="6363" y="2936"/>
                      <a:pt x="6139" y="2861"/>
                      <a:pt x="5914" y="2861"/>
                    </a:cubicBezTo>
                    <a:cubicBezTo>
                      <a:pt x="5570" y="2861"/>
                      <a:pt x="5225" y="3038"/>
                      <a:pt x="5131" y="3369"/>
                    </a:cubicBezTo>
                    <a:cubicBezTo>
                      <a:pt x="5131" y="3369"/>
                      <a:pt x="5124" y="3370"/>
                      <a:pt x="5109" y="3370"/>
                    </a:cubicBezTo>
                    <a:cubicBezTo>
                      <a:pt x="4958" y="3370"/>
                      <a:pt x="4046" y="3341"/>
                      <a:pt x="2869" y="2697"/>
                    </a:cubicBezTo>
                    <a:cubicBezTo>
                      <a:pt x="1580" y="1987"/>
                      <a:pt x="1083" y="773"/>
                      <a:pt x="997" y="1"/>
                    </a:cubicBezTo>
                    <a:close/>
                  </a:path>
                </a:pathLst>
              </a:custGeom>
              <a:solidFill>
                <a:srgbClr val="FFA8A7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625519">
                  <a:buClr>
                    <a:srgbClr val="000000"/>
                  </a:buClr>
                </a:pPr>
                <a:endParaRPr sz="248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53" name="Google Shape;5140;p37">
                <a:extLst>
                  <a:ext uri="{FF2B5EF4-FFF2-40B4-BE49-F238E27FC236}">
                    <a16:creationId xmlns:a16="http://schemas.microsoft.com/office/drawing/2014/main" id="{F2E9F885-B0A6-4693-EF17-5939702FA57A}"/>
                  </a:ext>
                </a:extLst>
              </p:cNvPr>
              <p:cNvSpPr/>
              <p:nvPr/>
            </p:nvSpPr>
            <p:spPr>
              <a:xfrm>
                <a:off x="3345532" y="2617955"/>
                <a:ext cx="16190" cy="16316"/>
              </a:xfrm>
              <a:custGeom>
                <a:avLst/>
                <a:gdLst/>
                <a:ahLst/>
                <a:cxnLst/>
                <a:rect l="l" t="t" r="r" b="b"/>
                <a:pathLst>
                  <a:path w="514" h="518" extrusionOk="0">
                    <a:moveTo>
                      <a:pt x="257" y="0"/>
                    </a:moveTo>
                    <a:cubicBezTo>
                      <a:pt x="124" y="0"/>
                      <a:pt x="13" y="108"/>
                      <a:pt x="7" y="249"/>
                    </a:cubicBezTo>
                    <a:cubicBezTo>
                      <a:pt x="0" y="390"/>
                      <a:pt x="103" y="514"/>
                      <a:pt x="244" y="518"/>
                    </a:cubicBezTo>
                    <a:cubicBezTo>
                      <a:pt x="248" y="518"/>
                      <a:pt x="252" y="518"/>
                      <a:pt x="256" y="518"/>
                    </a:cubicBezTo>
                    <a:cubicBezTo>
                      <a:pt x="389" y="518"/>
                      <a:pt x="500" y="410"/>
                      <a:pt x="506" y="273"/>
                    </a:cubicBezTo>
                    <a:cubicBezTo>
                      <a:pt x="513" y="128"/>
                      <a:pt x="406" y="7"/>
                      <a:pt x="269" y="0"/>
                    </a:cubicBezTo>
                    <a:cubicBezTo>
                      <a:pt x="265" y="0"/>
                      <a:pt x="261" y="0"/>
                      <a:pt x="25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625519">
                  <a:buClr>
                    <a:srgbClr val="000000"/>
                  </a:buClr>
                </a:pPr>
                <a:endParaRPr sz="248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54" name="Google Shape;5141;p37">
                <a:extLst>
                  <a:ext uri="{FF2B5EF4-FFF2-40B4-BE49-F238E27FC236}">
                    <a16:creationId xmlns:a16="http://schemas.microsoft.com/office/drawing/2014/main" id="{13F6631C-F3E2-6680-E6B0-A12810C18E74}"/>
                  </a:ext>
                </a:extLst>
              </p:cNvPr>
              <p:cNvSpPr/>
              <p:nvPr/>
            </p:nvSpPr>
            <p:spPr>
              <a:xfrm>
                <a:off x="3325310" y="2678902"/>
                <a:ext cx="19780" cy="12914"/>
              </a:xfrm>
              <a:custGeom>
                <a:avLst/>
                <a:gdLst/>
                <a:ahLst/>
                <a:cxnLst/>
                <a:rect l="l" t="t" r="r" b="b"/>
                <a:pathLst>
                  <a:path w="628" h="410" extrusionOk="0">
                    <a:moveTo>
                      <a:pt x="580" y="0"/>
                    </a:moveTo>
                    <a:lnTo>
                      <a:pt x="1" y="186"/>
                    </a:lnTo>
                    <a:cubicBezTo>
                      <a:pt x="40" y="322"/>
                      <a:pt x="161" y="409"/>
                      <a:pt x="291" y="409"/>
                    </a:cubicBezTo>
                    <a:cubicBezTo>
                      <a:pt x="319" y="409"/>
                      <a:pt x="348" y="405"/>
                      <a:pt x="376" y="396"/>
                    </a:cubicBezTo>
                    <a:cubicBezTo>
                      <a:pt x="539" y="344"/>
                      <a:pt x="628" y="169"/>
                      <a:pt x="580" y="0"/>
                    </a:cubicBezTo>
                    <a:close/>
                  </a:path>
                </a:pathLst>
              </a:custGeom>
              <a:solidFill>
                <a:srgbClr val="F28F8F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625519">
                  <a:buClr>
                    <a:srgbClr val="000000"/>
                  </a:buClr>
                </a:pPr>
                <a:endParaRPr sz="248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5142;p37">
                <a:extLst>
                  <a:ext uri="{FF2B5EF4-FFF2-40B4-BE49-F238E27FC236}">
                    <a16:creationId xmlns:a16="http://schemas.microsoft.com/office/drawing/2014/main" id="{A17CD13C-A678-CBCF-4A62-3C44CF34BB57}"/>
                  </a:ext>
                </a:extLst>
              </p:cNvPr>
              <p:cNvSpPr/>
              <p:nvPr/>
            </p:nvSpPr>
            <p:spPr>
              <a:xfrm>
                <a:off x="3278159" y="2586080"/>
                <a:ext cx="18836" cy="15497"/>
              </a:xfrm>
              <a:custGeom>
                <a:avLst/>
                <a:gdLst/>
                <a:ahLst/>
                <a:cxnLst/>
                <a:rect l="l" t="t" r="r" b="b"/>
                <a:pathLst>
                  <a:path w="598" h="492" extrusionOk="0">
                    <a:moveTo>
                      <a:pt x="347" y="1"/>
                    </a:moveTo>
                    <a:cubicBezTo>
                      <a:pt x="289" y="1"/>
                      <a:pt x="230" y="18"/>
                      <a:pt x="177" y="54"/>
                    </a:cubicBezTo>
                    <a:cubicBezTo>
                      <a:pt x="39" y="150"/>
                      <a:pt x="1" y="347"/>
                      <a:pt x="91" y="492"/>
                    </a:cubicBezTo>
                    <a:lnTo>
                      <a:pt x="597" y="140"/>
                    </a:lnTo>
                    <a:cubicBezTo>
                      <a:pt x="539" y="49"/>
                      <a:pt x="445" y="1"/>
                      <a:pt x="347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625519">
                  <a:buClr>
                    <a:srgbClr val="000000"/>
                  </a:buClr>
                </a:pPr>
                <a:endParaRPr sz="248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5143;p37">
                <a:extLst>
                  <a:ext uri="{FF2B5EF4-FFF2-40B4-BE49-F238E27FC236}">
                    <a16:creationId xmlns:a16="http://schemas.microsoft.com/office/drawing/2014/main" id="{C2794D35-CA11-BD15-8E9D-A70816088DEF}"/>
                  </a:ext>
                </a:extLst>
              </p:cNvPr>
              <p:cNvSpPr/>
              <p:nvPr/>
            </p:nvSpPr>
            <p:spPr>
              <a:xfrm>
                <a:off x="3284458" y="2612191"/>
                <a:ext cx="16221" cy="16442"/>
              </a:xfrm>
              <a:custGeom>
                <a:avLst/>
                <a:gdLst/>
                <a:ahLst/>
                <a:cxnLst/>
                <a:rect l="l" t="t" r="r" b="b"/>
                <a:pathLst>
                  <a:path w="515" h="522" extrusionOk="0">
                    <a:moveTo>
                      <a:pt x="261" y="0"/>
                    </a:moveTo>
                    <a:cubicBezTo>
                      <a:pt x="125" y="0"/>
                      <a:pt x="15" y="111"/>
                      <a:pt x="8" y="249"/>
                    </a:cubicBezTo>
                    <a:cubicBezTo>
                      <a:pt x="1" y="394"/>
                      <a:pt x="108" y="514"/>
                      <a:pt x="246" y="521"/>
                    </a:cubicBezTo>
                    <a:cubicBezTo>
                      <a:pt x="250" y="521"/>
                      <a:pt x="255" y="521"/>
                      <a:pt x="259" y="521"/>
                    </a:cubicBezTo>
                    <a:cubicBezTo>
                      <a:pt x="391" y="521"/>
                      <a:pt x="501" y="413"/>
                      <a:pt x="507" y="273"/>
                    </a:cubicBezTo>
                    <a:cubicBezTo>
                      <a:pt x="515" y="128"/>
                      <a:pt x="411" y="8"/>
                      <a:pt x="273" y="0"/>
                    </a:cubicBezTo>
                    <a:cubicBezTo>
                      <a:pt x="269" y="0"/>
                      <a:pt x="265" y="0"/>
                      <a:pt x="26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625519">
                  <a:buClr>
                    <a:srgbClr val="000000"/>
                  </a:buClr>
                </a:pPr>
                <a:endParaRPr sz="248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5144;p37">
                <a:extLst>
                  <a:ext uri="{FF2B5EF4-FFF2-40B4-BE49-F238E27FC236}">
                    <a16:creationId xmlns:a16="http://schemas.microsoft.com/office/drawing/2014/main" id="{EEF715DC-01AC-3119-EA48-286BE84C61B9}"/>
                  </a:ext>
                </a:extLst>
              </p:cNvPr>
              <p:cNvSpPr/>
              <p:nvPr/>
            </p:nvSpPr>
            <p:spPr>
              <a:xfrm>
                <a:off x="3295640" y="2615561"/>
                <a:ext cx="26332" cy="47498"/>
              </a:xfrm>
              <a:custGeom>
                <a:avLst/>
                <a:gdLst/>
                <a:ahLst/>
                <a:cxnLst/>
                <a:rect l="l" t="t" r="r" b="b"/>
                <a:pathLst>
                  <a:path w="836" h="1508" extrusionOk="0">
                    <a:moveTo>
                      <a:pt x="835" y="0"/>
                    </a:moveTo>
                    <a:lnTo>
                      <a:pt x="1" y="1262"/>
                    </a:lnTo>
                    <a:lnTo>
                      <a:pt x="794" y="1507"/>
                    </a:lnTo>
                    <a:lnTo>
                      <a:pt x="835" y="0"/>
                    </a:lnTo>
                    <a:close/>
                  </a:path>
                </a:pathLst>
              </a:custGeom>
              <a:solidFill>
                <a:srgbClr val="F28F8F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625519">
                  <a:buClr>
                    <a:srgbClr val="000000"/>
                  </a:buClr>
                </a:pPr>
                <a:endParaRPr sz="248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5145;p37">
                <a:extLst>
                  <a:ext uri="{FF2B5EF4-FFF2-40B4-BE49-F238E27FC236}">
                    <a16:creationId xmlns:a16="http://schemas.microsoft.com/office/drawing/2014/main" id="{C7E775CB-0E88-10CA-62AE-F1991C1E1932}"/>
                  </a:ext>
                </a:extLst>
              </p:cNvPr>
              <p:cNvSpPr/>
              <p:nvPr/>
            </p:nvSpPr>
            <p:spPr>
              <a:xfrm>
                <a:off x="3356713" y="2691785"/>
                <a:ext cx="68098" cy="43498"/>
              </a:xfrm>
              <a:custGeom>
                <a:avLst/>
                <a:gdLst/>
                <a:ahLst/>
                <a:cxnLst/>
                <a:rect l="l" t="t" r="r" b="b"/>
                <a:pathLst>
                  <a:path w="2162" h="1381" extrusionOk="0">
                    <a:moveTo>
                      <a:pt x="2162" y="1"/>
                    </a:moveTo>
                    <a:lnTo>
                      <a:pt x="2162" y="1"/>
                    </a:lnTo>
                    <a:cubicBezTo>
                      <a:pt x="1958" y="522"/>
                      <a:pt x="641" y="898"/>
                      <a:pt x="0" y="984"/>
                    </a:cubicBezTo>
                    <a:lnTo>
                      <a:pt x="0" y="1380"/>
                    </a:lnTo>
                    <a:cubicBezTo>
                      <a:pt x="0" y="1380"/>
                      <a:pt x="1307" y="1001"/>
                      <a:pt x="1700" y="663"/>
                    </a:cubicBezTo>
                    <a:cubicBezTo>
                      <a:pt x="2096" y="328"/>
                      <a:pt x="2161" y="1"/>
                      <a:pt x="2162" y="1"/>
                    </a:cubicBezTo>
                    <a:close/>
                  </a:path>
                </a:pathLst>
              </a:custGeom>
              <a:solidFill>
                <a:srgbClr val="F28F8F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625519">
                  <a:buClr>
                    <a:srgbClr val="000000"/>
                  </a:buClr>
                </a:pPr>
                <a:endParaRPr sz="248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5146;p37">
                <a:extLst>
                  <a:ext uri="{FF2B5EF4-FFF2-40B4-BE49-F238E27FC236}">
                    <a16:creationId xmlns:a16="http://schemas.microsoft.com/office/drawing/2014/main" id="{AF6C28F0-9384-3B4B-3AD7-11B526D3973F}"/>
                  </a:ext>
                </a:extLst>
              </p:cNvPr>
              <p:cNvSpPr/>
              <p:nvPr/>
            </p:nvSpPr>
            <p:spPr>
              <a:xfrm>
                <a:off x="3026527" y="2916391"/>
                <a:ext cx="296643" cy="344520"/>
              </a:xfrm>
              <a:custGeom>
                <a:avLst/>
                <a:gdLst/>
                <a:ahLst/>
                <a:cxnLst/>
                <a:rect l="l" t="t" r="r" b="b"/>
                <a:pathLst>
                  <a:path w="9418" h="10938" extrusionOk="0">
                    <a:moveTo>
                      <a:pt x="1" y="0"/>
                    </a:moveTo>
                    <a:lnTo>
                      <a:pt x="2507" y="8931"/>
                    </a:lnTo>
                    <a:lnTo>
                      <a:pt x="9417" y="10938"/>
                    </a:lnTo>
                    <a:lnTo>
                      <a:pt x="7273" y="191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625519">
                  <a:buClr>
                    <a:srgbClr val="000000"/>
                  </a:buClr>
                </a:pPr>
                <a:endParaRPr sz="248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5147;p37">
                <a:extLst>
                  <a:ext uri="{FF2B5EF4-FFF2-40B4-BE49-F238E27FC236}">
                    <a16:creationId xmlns:a16="http://schemas.microsoft.com/office/drawing/2014/main" id="{7FF440FA-953D-74D6-243A-9C44BFDB3E10}"/>
                  </a:ext>
                </a:extLst>
              </p:cNvPr>
              <p:cNvSpPr/>
              <p:nvPr/>
            </p:nvSpPr>
            <p:spPr>
              <a:xfrm>
                <a:off x="3081805" y="3104493"/>
                <a:ext cx="44663" cy="2072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658" extrusionOk="0">
                    <a:moveTo>
                      <a:pt x="1418" y="1"/>
                    </a:moveTo>
                    <a:lnTo>
                      <a:pt x="1" y="283"/>
                    </a:lnTo>
                    <a:lnTo>
                      <a:pt x="104" y="655"/>
                    </a:lnTo>
                    <a:cubicBezTo>
                      <a:pt x="137" y="657"/>
                      <a:pt x="169" y="658"/>
                      <a:pt x="200" y="658"/>
                    </a:cubicBezTo>
                    <a:cubicBezTo>
                      <a:pt x="983" y="658"/>
                      <a:pt x="1352" y="177"/>
                      <a:pt x="1418" y="1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625519">
                  <a:buClr>
                    <a:srgbClr val="000000"/>
                  </a:buClr>
                </a:pPr>
                <a:endParaRPr sz="248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5148;p37">
                <a:extLst>
                  <a:ext uri="{FF2B5EF4-FFF2-40B4-BE49-F238E27FC236}">
                    <a16:creationId xmlns:a16="http://schemas.microsoft.com/office/drawing/2014/main" id="{D26CEEE9-BA28-0FDA-C1C9-1875622D9AAF}"/>
                  </a:ext>
                </a:extLst>
              </p:cNvPr>
              <p:cNvSpPr/>
              <p:nvPr/>
            </p:nvSpPr>
            <p:spPr>
              <a:xfrm>
                <a:off x="3177619" y="3113375"/>
                <a:ext cx="118809" cy="36474"/>
              </a:xfrm>
              <a:custGeom>
                <a:avLst/>
                <a:gdLst/>
                <a:ahLst/>
                <a:cxnLst/>
                <a:rect l="l" t="t" r="r" b="b"/>
                <a:pathLst>
                  <a:path w="3772" h="115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1" y="239"/>
                      <a:pt x="524" y="688"/>
                      <a:pt x="1362" y="963"/>
                    </a:cubicBezTo>
                    <a:cubicBezTo>
                      <a:pt x="1828" y="1118"/>
                      <a:pt x="2414" y="1158"/>
                      <a:pt x="2892" y="1158"/>
                    </a:cubicBezTo>
                    <a:cubicBezTo>
                      <a:pt x="3391" y="1158"/>
                      <a:pt x="3772" y="1115"/>
                      <a:pt x="3772" y="1115"/>
                    </a:cubicBezTo>
                    <a:lnTo>
                      <a:pt x="3641" y="66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625519">
                  <a:buClr>
                    <a:srgbClr val="000000"/>
                  </a:buClr>
                </a:pPr>
                <a:endParaRPr sz="248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5149;p37">
                <a:extLst>
                  <a:ext uri="{FF2B5EF4-FFF2-40B4-BE49-F238E27FC236}">
                    <a16:creationId xmlns:a16="http://schemas.microsoft.com/office/drawing/2014/main" id="{645ADF11-2AF7-4DB4-4B0E-8E82CF2F8375}"/>
                  </a:ext>
                </a:extLst>
              </p:cNvPr>
              <p:cNvSpPr/>
              <p:nvPr/>
            </p:nvSpPr>
            <p:spPr>
              <a:xfrm>
                <a:off x="3091191" y="2945054"/>
                <a:ext cx="100036" cy="37828"/>
              </a:xfrm>
              <a:custGeom>
                <a:avLst/>
                <a:gdLst/>
                <a:ahLst/>
                <a:cxnLst/>
                <a:rect l="l" t="t" r="r" b="b"/>
                <a:pathLst>
                  <a:path w="3176" h="1201" extrusionOk="0">
                    <a:moveTo>
                      <a:pt x="290" y="1"/>
                    </a:moveTo>
                    <a:cubicBezTo>
                      <a:pt x="106" y="1"/>
                      <a:pt x="1" y="41"/>
                      <a:pt x="17" y="122"/>
                    </a:cubicBezTo>
                    <a:cubicBezTo>
                      <a:pt x="51" y="273"/>
                      <a:pt x="79" y="397"/>
                      <a:pt x="79" y="397"/>
                    </a:cubicBezTo>
                    <a:lnTo>
                      <a:pt x="3175" y="1201"/>
                    </a:lnTo>
                    <a:lnTo>
                      <a:pt x="3113" y="925"/>
                    </a:lnTo>
                    <a:cubicBezTo>
                      <a:pt x="3082" y="770"/>
                      <a:pt x="2599" y="529"/>
                      <a:pt x="2041" y="384"/>
                    </a:cubicBezTo>
                    <a:lnTo>
                      <a:pt x="972" y="108"/>
                    </a:lnTo>
                    <a:cubicBezTo>
                      <a:pt x="700" y="36"/>
                      <a:pt x="461" y="1"/>
                      <a:pt x="290" y="1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625519">
                  <a:buClr>
                    <a:srgbClr val="000000"/>
                  </a:buClr>
                </a:pPr>
                <a:endParaRPr sz="248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5150;p37">
                <a:extLst>
                  <a:ext uri="{FF2B5EF4-FFF2-40B4-BE49-F238E27FC236}">
                    <a16:creationId xmlns:a16="http://schemas.microsoft.com/office/drawing/2014/main" id="{B48041E4-259A-5F92-DE3F-EE4649542693}"/>
                  </a:ext>
                </a:extLst>
              </p:cNvPr>
              <p:cNvSpPr/>
              <p:nvPr/>
            </p:nvSpPr>
            <p:spPr>
              <a:xfrm>
                <a:off x="3077301" y="2912864"/>
                <a:ext cx="119690" cy="48412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537" extrusionOk="0">
                    <a:moveTo>
                      <a:pt x="1290" y="0"/>
                    </a:moveTo>
                    <a:cubicBezTo>
                      <a:pt x="733" y="0"/>
                      <a:pt x="823" y="437"/>
                      <a:pt x="823" y="437"/>
                    </a:cubicBezTo>
                    <a:lnTo>
                      <a:pt x="399" y="319"/>
                    </a:lnTo>
                    <a:cubicBezTo>
                      <a:pt x="310" y="295"/>
                      <a:pt x="230" y="283"/>
                      <a:pt x="166" y="283"/>
                    </a:cubicBezTo>
                    <a:cubicBezTo>
                      <a:pt x="62" y="283"/>
                      <a:pt x="0" y="315"/>
                      <a:pt x="13" y="375"/>
                    </a:cubicBezTo>
                    <a:cubicBezTo>
                      <a:pt x="37" y="471"/>
                      <a:pt x="55" y="550"/>
                      <a:pt x="55" y="550"/>
                    </a:cubicBezTo>
                    <a:lnTo>
                      <a:pt x="3799" y="1537"/>
                    </a:lnTo>
                    <a:lnTo>
                      <a:pt x="3747" y="1365"/>
                    </a:lnTo>
                    <a:cubicBezTo>
                      <a:pt x="3716" y="1271"/>
                      <a:pt x="3489" y="1137"/>
                      <a:pt x="3241" y="1064"/>
                    </a:cubicBezTo>
                    <a:cubicBezTo>
                      <a:pt x="2988" y="992"/>
                      <a:pt x="2785" y="937"/>
                      <a:pt x="2785" y="937"/>
                    </a:cubicBezTo>
                    <a:cubicBezTo>
                      <a:pt x="2785" y="937"/>
                      <a:pt x="2582" y="254"/>
                      <a:pt x="1640" y="44"/>
                    </a:cubicBezTo>
                    <a:cubicBezTo>
                      <a:pt x="1502" y="13"/>
                      <a:pt x="1386" y="0"/>
                      <a:pt x="1290" y="0"/>
                    </a:cubicBez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625519">
                  <a:buClr>
                    <a:srgbClr val="000000"/>
                  </a:buClr>
                </a:pPr>
                <a:endParaRPr sz="248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5151;p37">
                <a:extLst>
                  <a:ext uri="{FF2B5EF4-FFF2-40B4-BE49-F238E27FC236}">
                    <a16:creationId xmlns:a16="http://schemas.microsoft.com/office/drawing/2014/main" id="{86CB2474-CA7E-DC41-20D2-1F3BA487AB74}"/>
                  </a:ext>
                </a:extLst>
              </p:cNvPr>
              <p:cNvSpPr/>
              <p:nvPr/>
            </p:nvSpPr>
            <p:spPr>
              <a:xfrm>
                <a:off x="3090498" y="2930408"/>
                <a:ext cx="81925" cy="43687"/>
              </a:xfrm>
              <a:custGeom>
                <a:avLst/>
                <a:gdLst/>
                <a:ahLst/>
                <a:cxnLst/>
                <a:rect l="l" t="t" r="r" b="b"/>
                <a:pathLst>
                  <a:path w="2601" h="1387" extrusionOk="0">
                    <a:moveTo>
                      <a:pt x="1" y="1"/>
                    </a:moveTo>
                    <a:lnTo>
                      <a:pt x="111" y="117"/>
                    </a:lnTo>
                    <a:cubicBezTo>
                      <a:pt x="456" y="200"/>
                      <a:pt x="597" y="245"/>
                      <a:pt x="649" y="480"/>
                    </a:cubicBezTo>
                    <a:cubicBezTo>
                      <a:pt x="707" y="752"/>
                      <a:pt x="732" y="948"/>
                      <a:pt x="732" y="948"/>
                    </a:cubicBezTo>
                    <a:lnTo>
                      <a:pt x="2387" y="1387"/>
                    </a:lnTo>
                    <a:cubicBezTo>
                      <a:pt x="2387" y="1387"/>
                      <a:pt x="2308" y="1045"/>
                      <a:pt x="2284" y="911"/>
                    </a:cubicBezTo>
                    <a:cubicBezTo>
                      <a:pt x="2263" y="813"/>
                      <a:pt x="2290" y="744"/>
                      <a:pt x="2414" y="744"/>
                    </a:cubicBezTo>
                    <a:cubicBezTo>
                      <a:pt x="2456" y="744"/>
                      <a:pt x="2510" y="752"/>
                      <a:pt x="2577" y="769"/>
                    </a:cubicBezTo>
                    <a:lnTo>
                      <a:pt x="2601" y="66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625519">
                  <a:buClr>
                    <a:srgbClr val="000000"/>
                  </a:buClr>
                </a:pPr>
                <a:endParaRPr sz="248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5152;p37">
                <a:extLst>
                  <a:ext uri="{FF2B5EF4-FFF2-40B4-BE49-F238E27FC236}">
                    <a16:creationId xmlns:a16="http://schemas.microsoft.com/office/drawing/2014/main" id="{C9513EA5-B6CF-A95C-450E-4F4194E7323A}"/>
                  </a:ext>
                </a:extLst>
              </p:cNvPr>
              <p:cNvSpPr/>
              <p:nvPr/>
            </p:nvSpPr>
            <p:spPr>
              <a:xfrm>
                <a:off x="3089710" y="2945904"/>
                <a:ext cx="100099" cy="37828"/>
              </a:xfrm>
              <a:custGeom>
                <a:avLst/>
                <a:gdLst/>
                <a:ahLst/>
                <a:cxnLst/>
                <a:rect l="l" t="t" r="r" b="b"/>
                <a:pathLst>
                  <a:path w="3178" h="1201" extrusionOk="0">
                    <a:moveTo>
                      <a:pt x="291" y="0"/>
                    </a:moveTo>
                    <a:cubicBezTo>
                      <a:pt x="107" y="0"/>
                      <a:pt x="1" y="40"/>
                      <a:pt x="19" y="119"/>
                    </a:cubicBezTo>
                    <a:cubicBezTo>
                      <a:pt x="54" y="274"/>
                      <a:pt x="78" y="398"/>
                      <a:pt x="78" y="398"/>
                    </a:cubicBezTo>
                    <a:lnTo>
                      <a:pt x="3178" y="1201"/>
                    </a:lnTo>
                    <a:lnTo>
                      <a:pt x="3116" y="922"/>
                    </a:lnTo>
                    <a:cubicBezTo>
                      <a:pt x="3084" y="771"/>
                      <a:pt x="2602" y="529"/>
                      <a:pt x="2043" y="384"/>
                    </a:cubicBezTo>
                    <a:lnTo>
                      <a:pt x="971" y="104"/>
                    </a:lnTo>
                    <a:cubicBezTo>
                      <a:pt x="701" y="35"/>
                      <a:pt x="463" y="0"/>
                      <a:pt x="291" y="0"/>
                    </a:cubicBez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625519">
                  <a:buClr>
                    <a:srgbClr val="000000"/>
                  </a:buClr>
                </a:pPr>
                <a:endParaRPr sz="248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5153;p37">
                <a:extLst>
                  <a:ext uri="{FF2B5EF4-FFF2-40B4-BE49-F238E27FC236}">
                    <a16:creationId xmlns:a16="http://schemas.microsoft.com/office/drawing/2014/main" id="{2C94E992-8F12-1AE5-19ED-073B838FC538}"/>
                  </a:ext>
                </a:extLst>
              </p:cNvPr>
              <p:cNvSpPr/>
              <p:nvPr/>
            </p:nvSpPr>
            <p:spPr>
              <a:xfrm>
                <a:off x="3155634" y="3035545"/>
                <a:ext cx="422004" cy="108383"/>
              </a:xfrm>
              <a:custGeom>
                <a:avLst/>
                <a:gdLst/>
                <a:ahLst/>
                <a:cxnLst/>
                <a:rect l="l" t="t" r="r" b="b"/>
                <a:pathLst>
                  <a:path w="13398" h="3441" extrusionOk="0">
                    <a:moveTo>
                      <a:pt x="3661" y="0"/>
                    </a:moveTo>
                    <a:cubicBezTo>
                      <a:pt x="3634" y="0"/>
                      <a:pt x="3618" y="3"/>
                      <a:pt x="3618" y="3"/>
                    </a:cubicBezTo>
                    <a:cubicBezTo>
                      <a:pt x="3618" y="3"/>
                      <a:pt x="3787" y="721"/>
                      <a:pt x="3843" y="952"/>
                    </a:cubicBezTo>
                    <a:cubicBezTo>
                      <a:pt x="3879" y="1103"/>
                      <a:pt x="3294" y="1236"/>
                      <a:pt x="2671" y="1236"/>
                    </a:cubicBezTo>
                    <a:cubicBezTo>
                      <a:pt x="2344" y="1236"/>
                      <a:pt x="2007" y="1199"/>
                      <a:pt x="1742" y="1111"/>
                    </a:cubicBezTo>
                    <a:cubicBezTo>
                      <a:pt x="1586" y="1057"/>
                      <a:pt x="1415" y="1030"/>
                      <a:pt x="1248" y="1030"/>
                    </a:cubicBezTo>
                    <a:cubicBezTo>
                      <a:pt x="595" y="1030"/>
                      <a:pt x="0" y="1440"/>
                      <a:pt x="550" y="2272"/>
                    </a:cubicBezTo>
                    <a:cubicBezTo>
                      <a:pt x="1239" y="3320"/>
                      <a:pt x="2581" y="3441"/>
                      <a:pt x="3512" y="3441"/>
                    </a:cubicBezTo>
                    <a:cubicBezTo>
                      <a:pt x="3770" y="3441"/>
                      <a:pt x="4229" y="3424"/>
                      <a:pt x="4677" y="3366"/>
                    </a:cubicBezTo>
                    <a:cubicBezTo>
                      <a:pt x="4977" y="3324"/>
                      <a:pt x="5277" y="3296"/>
                      <a:pt x="5581" y="3272"/>
                    </a:cubicBezTo>
                    <a:cubicBezTo>
                      <a:pt x="7487" y="3138"/>
                      <a:pt x="12528" y="2565"/>
                      <a:pt x="13397" y="2296"/>
                    </a:cubicBezTo>
                    <a:lnTo>
                      <a:pt x="11170" y="507"/>
                    </a:lnTo>
                    <a:cubicBezTo>
                      <a:pt x="11170" y="507"/>
                      <a:pt x="6246" y="1383"/>
                      <a:pt x="5667" y="1431"/>
                    </a:cubicBezTo>
                    <a:cubicBezTo>
                      <a:pt x="5638" y="1433"/>
                      <a:pt x="5609" y="1434"/>
                      <a:pt x="5580" y="1434"/>
                    </a:cubicBezTo>
                    <a:cubicBezTo>
                      <a:pt x="5027" y="1434"/>
                      <a:pt x="4435" y="1037"/>
                      <a:pt x="4225" y="500"/>
                    </a:cubicBezTo>
                    <a:cubicBezTo>
                      <a:pt x="4049" y="46"/>
                      <a:pt x="3768" y="0"/>
                      <a:pt x="3661" y="0"/>
                    </a:cubicBezTo>
                    <a:close/>
                  </a:path>
                </a:pathLst>
              </a:custGeom>
              <a:solidFill>
                <a:srgbClr val="FFA8A7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625519">
                  <a:buClr>
                    <a:srgbClr val="000000"/>
                  </a:buClr>
                </a:pPr>
                <a:endParaRPr sz="248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5154;p37">
                <a:extLst>
                  <a:ext uri="{FF2B5EF4-FFF2-40B4-BE49-F238E27FC236}">
                    <a16:creationId xmlns:a16="http://schemas.microsoft.com/office/drawing/2014/main" id="{2DC30128-3E55-AC2C-C84A-CB55A4E009B2}"/>
                  </a:ext>
                </a:extLst>
              </p:cNvPr>
              <p:cNvSpPr/>
              <p:nvPr/>
            </p:nvSpPr>
            <p:spPr>
              <a:xfrm>
                <a:off x="3031724" y="2994410"/>
                <a:ext cx="108981" cy="125360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3980" extrusionOk="0">
                    <a:moveTo>
                      <a:pt x="286" y="1"/>
                    </a:moveTo>
                    <a:cubicBezTo>
                      <a:pt x="119" y="1"/>
                      <a:pt x="0" y="177"/>
                      <a:pt x="81" y="509"/>
                    </a:cubicBezTo>
                    <a:cubicBezTo>
                      <a:pt x="202" y="1023"/>
                      <a:pt x="36" y="1961"/>
                      <a:pt x="346" y="2840"/>
                    </a:cubicBezTo>
                    <a:cubicBezTo>
                      <a:pt x="587" y="3530"/>
                      <a:pt x="1198" y="3961"/>
                      <a:pt x="1646" y="3978"/>
                    </a:cubicBezTo>
                    <a:cubicBezTo>
                      <a:pt x="1671" y="3979"/>
                      <a:pt x="1697" y="3980"/>
                      <a:pt x="1724" y="3980"/>
                    </a:cubicBezTo>
                    <a:cubicBezTo>
                      <a:pt x="2188" y="3980"/>
                      <a:pt x="2987" y="3802"/>
                      <a:pt x="3208" y="3151"/>
                    </a:cubicBezTo>
                    <a:cubicBezTo>
                      <a:pt x="3460" y="2406"/>
                      <a:pt x="2877" y="2230"/>
                      <a:pt x="2342" y="2086"/>
                    </a:cubicBezTo>
                    <a:cubicBezTo>
                      <a:pt x="1808" y="1937"/>
                      <a:pt x="960" y="1534"/>
                      <a:pt x="898" y="1313"/>
                    </a:cubicBezTo>
                    <a:cubicBezTo>
                      <a:pt x="835" y="1093"/>
                      <a:pt x="577" y="162"/>
                      <a:pt x="577" y="162"/>
                    </a:cubicBezTo>
                    <a:cubicBezTo>
                      <a:pt x="482" y="53"/>
                      <a:pt x="377" y="1"/>
                      <a:pt x="286" y="1"/>
                    </a:cubicBezTo>
                    <a:close/>
                  </a:path>
                </a:pathLst>
              </a:custGeom>
              <a:solidFill>
                <a:srgbClr val="FFA8A7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625519">
                  <a:buClr>
                    <a:srgbClr val="000000"/>
                  </a:buClr>
                </a:pPr>
                <a:endParaRPr sz="248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CuadroTexto 141">
                <a:extLst>
                  <a:ext uri="{FF2B5EF4-FFF2-40B4-BE49-F238E27FC236}">
                    <a16:creationId xmlns:a16="http://schemas.microsoft.com/office/drawing/2014/main" id="{003B6A67-3638-4949-AF16-6834D75E4CFD}"/>
                  </a:ext>
                </a:extLst>
              </p:cNvPr>
              <p:cNvSpPr txBox="1"/>
              <p:nvPr/>
            </p:nvSpPr>
            <p:spPr>
              <a:xfrm>
                <a:off x="3519683" y="1893070"/>
                <a:ext cx="142325" cy="378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625519">
                  <a:buClr>
                    <a:srgbClr val="000000"/>
                  </a:buClr>
                </a:pPr>
                <a:r>
                  <a:rPr lang="es-ES" sz="2133" b="1" kern="0" dirty="0">
                    <a:solidFill>
                      <a:srgbClr val="37474F"/>
                    </a:solidFill>
                    <a:latin typeface="Arial"/>
                    <a:cs typeface="Arial"/>
                    <a:sym typeface="Arial"/>
                  </a:rPr>
                  <a:t>4</a:t>
                </a:r>
              </a:p>
            </p:txBody>
          </p:sp>
        </p:grp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0CC82FA2-20BC-8783-F8D3-9774C602E070}"/>
                </a:ext>
              </a:extLst>
            </p:cNvPr>
            <p:cNvSpPr/>
            <p:nvPr/>
          </p:nvSpPr>
          <p:spPr>
            <a:xfrm rot="19213228">
              <a:off x="3585100" y="1363519"/>
              <a:ext cx="488942" cy="5146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625519">
                <a:buClr>
                  <a:srgbClr val="000000"/>
                </a:buClr>
              </a:pPr>
              <a:endParaRPr lang="es-ES" sz="2489" kern="0">
                <a:solidFill>
                  <a:srgbClr val="37474F"/>
                </a:solidFill>
                <a:latin typeface="Arial"/>
                <a:sym typeface="Arial"/>
              </a:endParaRPr>
            </a:p>
          </p:txBody>
        </p:sp>
      </p:grpSp>
      <p:pic>
        <p:nvPicPr>
          <p:cNvPr id="144" name="Imagen 143">
            <a:extLst>
              <a:ext uri="{FF2B5EF4-FFF2-40B4-BE49-F238E27FC236}">
                <a16:creationId xmlns:a16="http://schemas.microsoft.com/office/drawing/2014/main" id="{1A473028-E005-A8B9-4677-566AD4327B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146" y="916827"/>
            <a:ext cx="752716" cy="75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580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2A5C189-3609-4172-9209-5CD6889E9E33}"/>
              </a:ext>
            </a:extLst>
          </p:cNvPr>
          <p:cNvSpPr txBox="1"/>
          <p:nvPr/>
        </p:nvSpPr>
        <p:spPr>
          <a:xfrm>
            <a:off x="3593592" y="438912"/>
            <a:ext cx="7732134" cy="611312"/>
          </a:xfrm>
          <a:prstGeom prst="rect">
            <a:avLst/>
          </a:prstGeom>
        </p:spPr>
        <p:txBody>
          <a:bodyPr wrap="square" lIns="144000" tIns="72000" rIns="576000" rtlCol="0">
            <a:spAutoFit/>
          </a:bodyPr>
          <a:lstStyle/>
          <a:p>
            <a:pPr algn="l" defTabSz="1219170">
              <a:buClr>
                <a:srgbClr val="000000"/>
              </a:buClr>
            </a:pPr>
            <a:r>
              <a:rPr lang="es-MX" sz="3200" b="1" kern="0" dirty="0">
                <a:solidFill>
                  <a:schemeClr val="accent5">
                    <a:lumMod val="7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Arial"/>
              </a:rPr>
              <a:t>METODOLOGÍA  Conceptos básicos</a:t>
            </a:r>
            <a:endParaRPr lang="es-MX" sz="2000" b="1" kern="0" dirty="0">
              <a:solidFill>
                <a:schemeClr val="accent5">
                  <a:lumMod val="75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42B9E86-A024-49A2-BC6A-FF01E81DD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860" y="1584900"/>
            <a:ext cx="825463" cy="82911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E5E7307-ACD8-4B90-A01E-4C4697ABC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8472" y="1468533"/>
            <a:ext cx="1033830" cy="103767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C8B55FE-F7A1-4425-BF15-11F3B44B9D0E}"/>
              </a:ext>
            </a:extLst>
          </p:cNvPr>
          <p:cNvSpPr txBox="1"/>
          <p:nvPr/>
        </p:nvSpPr>
        <p:spPr>
          <a:xfrm>
            <a:off x="1627058" y="2506207"/>
            <a:ext cx="3933065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b="1" dirty="0">
                <a:solidFill>
                  <a:schemeClr val="accent5">
                    <a:lumMod val="7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Curso: </a:t>
            </a:r>
            <a:r>
              <a:rPr lang="es-MX" sz="14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Actividad de enseñanza-aprendizaje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en la que se ofrece un conjunto de conocimientos teórico-prácticos, mediante metodologías, apoyos didácticos y procedimientos de evaluación, a fin de desarrollar en los participantes habilidades, competencias, aptitudes y actitudes.</a:t>
            </a:r>
            <a:endParaRPr lang="es-MX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E4DBE4C-29C6-4B98-81A5-5E672AE326DD}"/>
              </a:ext>
            </a:extLst>
          </p:cNvPr>
          <p:cNvSpPr txBox="1"/>
          <p:nvPr/>
        </p:nvSpPr>
        <p:spPr>
          <a:xfrm>
            <a:off x="6903719" y="2493629"/>
            <a:ext cx="4184523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Clr>
                <a:srgbClr val="258E6A"/>
              </a:buClr>
              <a:buSzPct val="80000"/>
            </a:pPr>
            <a:r>
              <a:rPr lang="es-ES" b="1" dirty="0">
                <a:solidFill>
                  <a:srgbClr val="1FA47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Guía didáctica: </a:t>
            </a:r>
            <a:r>
              <a:rPr lang="es-MX" sz="14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Material didáctico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que tiene por objetivo proporcionar información que oriente a las personas participantes en el desarrollo de las actividades de aprendizaje y logro de los objetivos planteados en el curso.</a:t>
            </a:r>
            <a:endParaRPr lang="es-ES" sz="14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2B23893-CCB9-4E53-AAA1-1603125D05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7389" y="5536106"/>
            <a:ext cx="841205" cy="1321893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24C15302-454F-492C-AD70-FB6A082665B3}"/>
              </a:ext>
            </a:extLst>
          </p:cNvPr>
          <p:cNvSpPr txBox="1"/>
          <p:nvPr/>
        </p:nvSpPr>
        <p:spPr>
          <a:xfrm>
            <a:off x="3593592" y="4737699"/>
            <a:ext cx="5276088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000" b="1" dirty="0">
                <a:solidFill>
                  <a:schemeClr val="accent5">
                    <a:lumMod val="7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Unidad de aprendizaje: </a:t>
            </a:r>
            <a:r>
              <a:rPr lang="es-MX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Unidad de estudio con </a:t>
            </a:r>
            <a:r>
              <a:rPr lang="es-MX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contenidos independientes </a:t>
            </a:r>
            <a:r>
              <a:rPr lang="es-MX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que, al combinarse con otros, conforma un curso completo.</a:t>
            </a:r>
          </a:p>
        </p:txBody>
      </p:sp>
    </p:spTree>
    <p:extLst>
      <p:ext uri="{BB962C8B-B14F-4D97-AF65-F5344CB8AC3E}">
        <p14:creationId xmlns:p14="http://schemas.microsoft.com/office/powerpoint/2010/main" val="2720259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A170601-12E2-48CA-B903-FE8B53F81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71" y="1800393"/>
            <a:ext cx="4262034" cy="407101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B9EB38A-D2F1-4008-BFBC-DE621F2697B8}"/>
              </a:ext>
            </a:extLst>
          </p:cNvPr>
          <p:cNvSpPr txBox="1"/>
          <p:nvPr/>
        </p:nvSpPr>
        <p:spPr>
          <a:xfrm>
            <a:off x="4775226" y="1599226"/>
            <a:ext cx="6986016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Cada curso debe contener una </a:t>
            </a:r>
            <a:r>
              <a:rPr lang="es-MX" sz="16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Guía Instruccional</a:t>
            </a:r>
            <a:r>
              <a:rPr lang="es-MX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La metodología de los cursos del PROCADIST es de por lo menos </a:t>
            </a:r>
            <a:r>
              <a:rPr lang="es-MX" sz="16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tres, máximo cuatro, unidades de aprendizaje </a:t>
            </a:r>
            <a:r>
              <a:rPr lang="es-MX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para garantizar la consecución de los objetivos de aprendizaje.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 inicio de cada curso se realiza la </a:t>
            </a:r>
            <a:r>
              <a:rPr lang="es-MX" sz="16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evaluación diagnóstica</a:t>
            </a:r>
            <a:r>
              <a:rPr lang="es-MX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 Se sugiere que tenga al menos 25 reactivos. No será ponderada.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En cada Unidad de aprendizaje el contenido deberá estar alineado a la Guía Instruccional.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lt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Dosis ExtraLight"/>
              </a:rPr>
              <a:t>Las Unidades de aprendizaje tienen un </a:t>
            </a:r>
            <a:r>
              <a:rPr lang="es-MX" sz="1600" b="1" dirty="0">
                <a:solidFill>
                  <a:schemeClr val="lt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Dosis ExtraLight"/>
              </a:rPr>
              <a:t>candado</a:t>
            </a:r>
            <a:r>
              <a:rPr lang="es-MX" sz="1600" dirty="0">
                <a:solidFill>
                  <a:schemeClr val="lt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Dosis ExtraLight"/>
              </a:rPr>
              <a:t> que no permite que la persona participante avance a la siguiente actividad, sin antes revisar la totalidad del contenido y realizar la evaluación parcial.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600" dirty="0">
              <a:solidFill>
                <a:schemeClr val="lt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Dosis ExtraLigh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Se recomienda incluir un resumen al final de cada Unidad de Aprendizaje para </a:t>
            </a:r>
            <a:r>
              <a:rPr lang="es-MX" sz="16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reforzar el conocimiento </a:t>
            </a:r>
            <a:r>
              <a:rPr lang="es-MX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de la persona participante.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F9372FE-CACF-424E-88B0-249E51C30AFE}"/>
              </a:ext>
            </a:extLst>
          </p:cNvPr>
          <p:cNvSpPr txBox="1"/>
          <p:nvPr/>
        </p:nvSpPr>
        <p:spPr>
          <a:xfrm>
            <a:off x="3368841" y="376807"/>
            <a:ext cx="83924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lnSpc>
                <a:spcPct val="100000"/>
              </a:lnSpc>
              <a:buClr>
                <a:srgbClr val="23C7AC"/>
              </a:buClr>
            </a:pPr>
            <a:r>
              <a:rPr lang="es-ES" sz="2400" b="1" dirty="0">
                <a:solidFill>
                  <a:srgbClr val="1FA47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METODOLOGÍA PARA ELABORACIÓN DE CURSOS </a:t>
            </a:r>
          </a:p>
        </p:txBody>
      </p:sp>
    </p:spTree>
    <p:extLst>
      <p:ext uri="{BB962C8B-B14F-4D97-AF65-F5344CB8AC3E}">
        <p14:creationId xmlns:p14="http://schemas.microsoft.com/office/powerpoint/2010/main" val="3296310358"/>
      </p:ext>
    </p:extLst>
  </p:cSld>
  <p:clrMapOvr>
    <a:masterClrMapping/>
  </p:clrMapOvr>
</p:sld>
</file>

<file path=ppt/theme/theme1.xml><?xml version="1.0" encoding="utf-8"?>
<a:theme xmlns:a="http://schemas.openxmlformats.org/drawingml/2006/main" name="Isometric Proposal by Slidesgo">
  <a:themeElements>
    <a:clrScheme name="Simple Light">
      <a:dk1>
        <a:srgbClr val="263238"/>
      </a:dk1>
      <a:lt1>
        <a:srgbClr val="37474F"/>
      </a:lt1>
      <a:dk2>
        <a:srgbClr val="455A64"/>
      </a:dk2>
      <a:lt2>
        <a:srgbClr val="999999"/>
      </a:lt2>
      <a:accent1>
        <a:srgbClr val="E0E0E0"/>
      </a:accent1>
      <a:accent2>
        <a:srgbClr val="EBEBEB"/>
      </a:accent2>
      <a:accent3>
        <a:srgbClr val="FAFAFA"/>
      </a:accent3>
      <a:accent4>
        <a:srgbClr val="1FB299"/>
      </a:accent4>
      <a:accent5>
        <a:srgbClr val="23C7AC"/>
      </a:accent5>
      <a:accent6>
        <a:srgbClr val="7DEBD9"/>
      </a:accent6>
      <a:hlink>
        <a:srgbClr val="7DEBD9"/>
      </a:hlink>
      <a:folHlink>
        <a:srgbClr val="0097A7"/>
      </a:folHlink>
    </a:clrScheme>
    <a:fontScheme name="Personalizado 1">
      <a:majorFont>
        <a:latin typeface="Montserra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lIns="144000" tIns="72000" rIns="576000" rtlCol="0">
        <a:spAutoFit/>
      </a:bodyPr>
      <a:lstStyle>
        <a:defPPr algn="l" defTabSz="1219170">
          <a:buClr>
            <a:srgbClr val="000000"/>
          </a:buClr>
          <a:defRPr sz="1400" b="1" kern="0" dirty="0">
            <a:solidFill>
              <a:srgbClr val="23C7AC">
                <a:lumMod val="75000"/>
              </a:srgbClr>
            </a:solidFill>
            <a:latin typeface="Montserrat SemiBold" panose="00000700000000000000" pitchFamily="2" charset="0"/>
            <a:sym typeface="Aria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D60DE7C51F8C40AF6F34765F7D2D84" ma:contentTypeVersion="20" ma:contentTypeDescription="Create a new document." ma:contentTypeScope="" ma:versionID="5e3480a63866f9574a7dda57283db60c">
  <xsd:schema xmlns:xsd="http://www.w3.org/2001/XMLSchema" xmlns:xs="http://www.w3.org/2001/XMLSchema" xmlns:p="http://schemas.microsoft.com/office/2006/metadata/properties" xmlns:ns2="5c0ed026-2af2-4bd4-84a6-7e6cd39ea343" xmlns:ns3="730f74aa-8393-4aa5-b2f8-3c7aae566a68" targetNamespace="http://schemas.microsoft.com/office/2006/metadata/properties" ma:root="true" ma:fieldsID="98d08865e6615b11315658b70de1385b" ns2:_="" ns3:_="">
    <xsd:import namespace="5c0ed026-2af2-4bd4-84a6-7e6cd39ea343"/>
    <xsd:import namespace="730f74aa-8393-4aa5-b2f8-3c7aae566a6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0ed026-2af2-4bd4-84a6-7e6cd39ea34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list="UserInfo" ma:SearchPeopleOnly="false" ma:internalName="SharedWithUsers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b372cf4-7fd3-46dd-9ae9-fa9a79ed57b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0f74aa-8393-4aa5-b2f8-3c7aae566a68" elementFormDefault="qualified">
    <xsd:import namespace="http://schemas.microsoft.com/office/2006/documentManagement/types"/>
    <xsd:import namespace="http://schemas.microsoft.com/office/infopath/2007/PartnerControls"/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8ad4931-68c8-477a-9f81-fb0684637bf5}" ma:internalName="TaxCatchAll" ma:showField="CatchAllData" ma:web="730f74aa-8393-4aa5-b2f8-3c7aae566a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30f74aa-8393-4aa5-b2f8-3c7aae566a68" xsi:nil="true"/>
    <SharedWithUsers xmlns="5c0ed026-2af2-4bd4-84a6-7e6cd39ea343">
      <UserInfo>
        <DisplayName/>
        <AccountId xsi:nil="true"/>
        <AccountType/>
      </UserInfo>
    </SharedWithUsers>
    <lcf76f155ced4ddcb4097134ff3c332f xmlns="5c0ed026-2af2-4bd4-84a6-7e6cd39ea343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8953E08-E6CA-4B01-A687-F73CA2B705DC}"/>
</file>

<file path=customXml/itemProps2.xml><?xml version="1.0" encoding="utf-8"?>
<ds:datastoreItem xmlns:ds="http://schemas.openxmlformats.org/officeDocument/2006/customXml" ds:itemID="{FAAD8E71-0BF4-46C3-930D-BD8E107DC465}">
  <ds:schemaRefs>
    <ds:schemaRef ds:uri="http://schemas.microsoft.com/office/infopath/2007/PartnerControls"/>
    <ds:schemaRef ds:uri="http://purl.org/dc/dcmitype/"/>
    <ds:schemaRef ds:uri="http://purl.org/dc/terms/"/>
    <ds:schemaRef ds:uri="http://schemas.microsoft.com/office/2006/metadata/properties"/>
    <ds:schemaRef ds:uri="http://schemas.openxmlformats.org/package/2006/metadata/core-properties"/>
    <ds:schemaRef ds:uri="41e6a742-07e1-471d-ae1d-10340f226cca"/>
    <ds:schemaRef ds:uri="http://schemas.microsoft.com/office/2006/documentManagement/types"/>
    <ds:schemaRef ds:uri="47f0f653-d73b-4e87-9140-1e6e55c2f377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C3B4BFCB-00CA-4D5C-ACD9-B6C255F42D1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15003</TotalTime>
  <Words>2558</Words>
  <Application>Microsoft Office PowerPoint</Application>
  <PresentationFormat>Widescreen</PresentationFormat>
  <Paragraphs>236</Paragraphs>
  <Slides>36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Isometric Proposal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CATEGORÍAS</vt:lpstr>
      <vt:lpstr>PowerPoint Presentation</vt:lpstr>
      <vt:lpstr>PowerPoint Presentation</vt:lpstr>
      <vt:lpstr>PowerPoint Presentation</vt:lpstr>
      <vt:lpstr>PowerPoint Presentation</vt:lpstr>
      <vt:lpstr>USUARIOS INSCRITOS DICIEMBRE 2018 – MARZO 2025 PROCADIST</vt:lpstr>
      <vt:lpstr>PROCADIST USUARIOS INSCRITOS DICIEMBRE 2018 – MARZO 2025 POR AÑO</vt:lpstr>
      <vt:lpstr>PROCADIST EFICIENCIA TERMINAL DICIEMBRE 2018 – MARZO 2025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Areli Retama Santos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>Reporte Mensual PROCADIST</dc:subject>
  <dc:creator>Fer Reyes</dc:creator>
  <cp:keywords>2025</cp:keywords>
  <cp:lastModifiedBy>Carlos Alberto Gomez Bermejo</cp:lastModifiedBy>
  <cp:revision>675</cp:revision>
  <dcterms:created xsi:type="dcterms:W3CDTF">2021-08-05T18:34:12Z</dcterms:created>
  <dcterms:modified xsi:type="dcterms:W3CDTF">2025-05-28T18:41:54Z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0x0101003FD60DE7C51F8C40AF6F34765F7D2D84</vt:lpwstr>
  </property>
</Properties>
</file>